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916" r:id="rId2"/>
    <p:sldId id="1040" r:id="rId3"/>
    <p:sldId id="1225" r:id="rId4"/>
    <p:sldId id="1244" r:id="rId5"/>
    <p:sldId id="1193" r:id="rId6"/>
    <p:sldId id="1222" r:id="rId7"/>
    <p:sldId id="1251" r:id="rId8"/>
    <p:sldId id="1252" r:id="rId9"/>
    <p:sldId id="1248" r:id="rId10"/>
    <p:sldId id="1241" r:id="rId11"/>
    <p:sldId id="1233" r:id="rId12"/>
    <p:sldId id="1234" r:id="rId13"/>
    <p:sldId id="1235" r:id="rId14"/>
    <p:sldId id="1226" r:id="rId15"/>
    <p:sldId id="1236" r:id="rId16"/>
    <p:sldId id="1245" r:id="rId17"/>
    <p:sldId id="1217" r:id="rId18"/>
    <p:sldId id="1246" r:id="rId19"/>
    <p:sldId id="1249" r:id="rId20"/>
    <p:sldId id="1237" r:id="rId21"/>
    <p:sldId id="1238" r:id="rId22"/>
    <p:sldId id="1242" r:id="rId23"/>
    <p:sldId id="1250" r:id="rId24"/>
    <p:sldId id="1196" r:id="rId25"/>
    <p:sldId id="1198" r:id="rId26"/>
    <p:sldId id="1201" r:id="rId27"/>
    <p:sldId id="1254" r:id="rId28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>
          <p15:clr>
            <a:srgbClr val="A4A3A4"/>
          </p15:clr>
        </p15:guide>
        <p15:guide id="2" pos="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E8E"/>
    <a:srgbClr val="4F6228"/>
    <a:srgbClr val="FFCC00"/>
    <a:srgbClr val="93A445"/>
    <a:srgbClr val="7FA2B8"/>
    <a:srgbClr val="949599"/>
    <a:srgbClr val="6D6E70"/>
    <a:srgbClr val="BCE43C"/>
    <a:srgbClr val="FF9900"/>
    <a:srgbClr val="ED3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1" autoAdjust="0"/>
    <p:restoredTop sz="96115" autoAdjust="0"/>
  </p:normalViewPr>
  <p:slideViewPr>
    <p:cSldViewPr>
      <p:cViewPr varScale="1">
        <p:scale>
          <a:sx n="108" d="100"/>
          <a:sy n="108" d="100"/>
        </p:scale>
        <p:origin x="2184" y="66"/>
      </p:cViewPr>
      <p:guideLst>
        <p:guide orient="horz" pos="1207"/>
        <p:guide pos="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2106" y="-1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71277921040716E-2"/>
          <c:y val="4.9656626383543088E-2"/>
          <c:w val="0.6886584417717172"/>
          <c:h val="0.856073200905236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spPr>
            <a:solidFill>
              <a:srgbClr val="4F622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Foglio1!$B$2:$B$4</c:f>
              <c:numCache>
                <c:formatCode>0</c:formatCode>
                <c:ptCount val="3"/>
                <c:pt idx="0">
                  <c:v>2004.4</c:v>
                </c:pt>
                <c:pt idx="1">
                  <c:v>1953.3</c:v>
                </c:pt>
                <c:pt idx="2">
                  <c:v>1963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74-4C8F-B108-C79E9D59ACC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Investimenti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Foglio1!$C$2:$C$4</c:f>
              <c:numCache>
                <c:formatCode>0</c:formatCode>
                <c:ptCount val="3"/>
                <c:pt idx="0">
                  <c:v>698.6</c:v>
                </c:pt>
                <c:pt idx="1">
                  <c:v>666.7</c:v>
                </c:pt>
                <c:pt idx="2">
                  <c:v>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74-4C8F-B108-C79E9D59ACC4}"/>
            </c:ext>
          </c:extLst>
        </c:ser>
        <c:ser>
          <c:idx val="2"/>
          <c:order val="2"/>
          <c:tx>
            <c:strRef>
              <c:f>Foglio1!#REF!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74-4C8F-B108-C79E9D59AC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80970880"/>
        <c:axId val="80972416"/>
      </c:barChart>
      <c:catAx>
        <c:axId val="809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it-IT"/>
          </a:p>
        </c:txPr>
        <c:crossAx val="80972416"/>
        <c:crosses val="autoZero"/>
        <c:auto val="1"/>
        <c:lblAlgn val="ctr"/>
        <c:lblOffset val="100"/>
        <c:noMultiLvlLbl val="0"/>
      </c:catAx>
      <c:valAx>
        <c:axId val="80972416"/>
        <c:scaling>
          <c:orientation val="minMax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80970880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0961021898983778"/>
          <c:y val="0.3824675876472039"/>
          <c:w val="0.26658030641810532"/>
          <c:h val="0.29796321812474691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>
              <a:solidFill>
                <a:schemeClr val="tx1"/>
              </a:solidFill>
              <a:latin typeface="Arial Narrow" panose="020B0606020202030204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05817252250382E-2"/>
          <c:y val="0"/>
          <c:w val="0.6886584417717172"/>
          <c:h val="0.856073200905236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2">
                        <a:lumMod val="10000"/>
                      </a:schemeClr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Foglio1!$B$2:$B$4</c:f>
              <c:numCache>
                <c:formatCode>0</c:formatCode>
                <c:ptCount val="3"/>
                <c:pt idx="0">
                  <c:v>626.70000000000005</c:v>
                </c:pt>
                <c:pt idx="1">
                  <c:v>608</c:v>
                </c:pt>
                <c:pt idx="2">
                  <c:v>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5-4253-BE61-180179ADF5A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Investimenti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Foglio1!$C$2:$C$4</c:f>
              <c:numCache>
                <c:formatCode>0</c:formatCode>
                <c:ptCount val="3"/>
                <c:pt idx="0">
                  <c:v>114.1</c:v>
                </c:pt>
                <c:pt idx="1">
                  <c:v>100.4</c:v>
                </c:pt>
                <c:pt idx="2">
                  <c:v>97.5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45-4253-BE61-180179ADF5AD}"/>
            </c:ext>
          </c:extLst>
        </c:ser>
        <c:ser>
          <c:idx val="2"/>
          <c:order val="2"/>
          <c:tx>
            <c:strRef>
              <c:f>Foglio1!#REF!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45-4253-BE61-180179ADF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80970880"/>
        <c:axId val="80972416"/>
      </c:barChart>
      <c:catAx>
        <c:axId val="809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it-IT"/>
          </a:p>
        </c:txPr>
        <c:crossAx val="80972416"/>
        <c:crosses val="autoZero"/>
        <c:auto val="1"/>
        <c:lblAlgn val="ctr"/>
        <c:lblOffset val="100"/>
        <c:noMultiLvlLbl val="0"/>
      </c:catAx>
      <c:valAx>
        <c:axId val="80972416"/>
        <c:scaling>
          <c:orientation val="minMax"/>
          <c:max val="20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80970880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1544413135809548"/>
          <c:y val="0.54754363218568747"/>
          <c:w val="0.25199544470610363"/>
          <c:h val="0.35025315293467596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>
              <a:solidFill>
                <a:schemeClr val="tx1"/>
              </a:solidFill>
              <a:latin typeface="Arial Narrow" panose="020B0606020202030204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71277921040716E-2"/>
          <c:y val="4.9656626383543088E-2"/>
          <c:w val="0.73843747099921786"/>
          <c:h val="0.856073200905236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Foglio1!$A$2:$A$6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2015P</c:v>
                </c:pt>
              </c:strCache>
            </c:strRef>
          </c:cat>
          <c:val>
            <c:numRef>
              <c:f>Foglio1!$B$2:$B$6</c:f>
              <c:numCache>
                <c:formatCode>0</c:formatCode>
                <c:ptCount val="5"/>
                <c:pt idx="0">
                  <c:v>195.6</c:v>
                </c:pt>
                <c:pt idx="1">
                  <c:v>207.2</c:v>
                </c:pt>
                <c:pt idx="2">
                  <c:v>192.3</c:v>
                </c:pt>
                <c:pt idx="3">
                  <c:v>201.4</c:v>
                </c:pt>
                <c:pt idx="4">
                  <c:v>199.7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E-4DC7-B438-A92117FF37D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Investimenti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Foglio1!$A$2:$A$6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2015P</c:v>
                </c:pt>
              </c:strCache>
            </c:strRef>
          </c:cat>
          <c:val>
            <c:numRef>
              <c:f>Foglio1!$C$2:$C$6</c:f>
              <c:numCache>
                <c:formatCode>0</c:formatCode>
                <c:ptCount val="5"/>
                <c:pt idx="0">
                  <c:v>126.4</c:v>
                </c:pt>
                <c:pt idx="1">
                  <c:v>134.69999999999999</c:v>
                </c:pt>
                <c:pt idx="2">
                  <c:v>134</c:v>
                </c:pt>
                <c:pt idx="3">
                  <c:v>147.5</c:v>
                </c:pt>
                <c:pt idx="4">
                  <c:v>158.1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E-4DC7-B438-A92117FF37D8}"/>
            </c:ext>
          </c:extLst>
        </c:ser>
        <c:ser>
          <c:idx val="2"/>
          <c:order val="2"/>
          <c:tx>
            <c:strRef>
              <c:f>Foglio1!#REF!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Foglio1!$A$2:$A$6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2015P</c:v>
                </c:pt>
              </c:strCache>
            </c:strRef>
          </c:cat>
          <c:val>
            <c:numRef>
              <c:f>Foglio1!#REF!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CE-4DC7-B438-A92117FF3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80970880"/>
        <c:axId val="80972416"/>
      </c:barChart>
      <c:catAx>
        <c:axId val="809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it-IT"/>
          </a:p>
        </c:txPr>
        <c:crossAx val="80972416"/>
        <c:crosses val="autoZero"/>
        <c:auto val="1"/>
        <c:lblAlgn val="ctr"/>
        <c:lblOffset val="100"/>
        <c:noMultiLvlLbl val="0"/>
      </c:catAx>
      <c:valAx>
        <c:axId val="80972416"/>
        <c:scaling>
          <c:orientation val="minMax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80970880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9148695548419556"/>
          <c:y val="0.3824675876472039"/>
          <c:w val="0.18470349600286362"/>
          <c:h val="0.29796321812474691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>
              <a:solidFill>
                <a:schemeClr val="tx1"/>
              </a:solidFill>
              <a:latin typeface="Arial Narrow" panose="020B0606020202030204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71277921040716E-2"/>
          <c:y val="4.9656626383543088E-2"/>
          <c:w val="0.6886584417717172"/>
          <c:h val="0.856073200905236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spPr>
            <a:solidFill>
              <a:srgbClr val="93A44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Foglio1!$B$2:$B$4</c:f>
              <c:numCache>
                <c:formatCode>0</c:formatCode>
                <c:ptCount val="3"/>
                <c:pt idx="0">
                  <c:v>681</c:v>
                </c:pt>
                <c:pt idx="1">
                  <c:v>719</c:v>
                </c:pt>
                <c:pt idx="2">
                  <c:v>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79-4F05-811D-6282DC23E0F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Investimenti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Foglio1!$C$2:$C$4</c:f>
              <c:numCache>
                <c:formatCode>0</c:formatCode>
                <c:ptCount val="3"/>
                <c:pt idx="0">
                  <c:v>450</c:v>
                </c:pt>
                <c:pt idx="1">
                  <c:v>412</c:v>
                </c:pt>
                <c:pt idx="2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79-4F05-811D-6282DC23E0F4}"/>
            </c:ext>
          </c:extLst>
        </c:ser>
        <c:ser>
          <c:idx val="2"/>
          <c:order val="2"/>
          <c:tx>
            <c:strRef>
              <c:f>Foglio1!#REF!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79-4F05-811D-6282DC23E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80970880"/>
        <c:axId val="80972416"/>
      </c:barChart>
      <c:catAx>
        <c:axId val="809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it-IT"/>
          </a:p>
        </c:txPr>
        <c:crossAx val="80972416"/>
        <c:crosses val="autoZero"/>
        <c:auto val="1"/>
        <c:lblAlgn val="ctr"/>
        <c:lblOffset val="100"/>
        <c:noMultiLvlLbl val="0"/>
      </c:catAx>
      <c:valAx>
        <c:axId val="80972416"/>
        <c:scaling>
          <c:orientation val="minMax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80970880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1544412939797031"/>
          <c:y val="0.3824675876472039"/>
          <c:w val="0.26074639600997279"/>
          <c:h val="0.29796321812474691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>
              <a:solidFill>
                <a:schemeClr val="tx1"/>
              </a:solidFill>
              <a:latin typeface="Arial Narrow" panose="020B0606020202030204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it-IT" sz="16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Foglio1!$B$2:$B$4</c:f>
              <c:numCache>
                <c:formatCode>0</c:formatCode>
                <c:ptCount val="3"/>
                <c:pt idx="0">
                  <c:v>906</c:v>
                </c:pt>
                <c:pt idx="1">
                  <c:v>911</c:v>
                </c:pt>
                <c:pt idx="2">
                  <c:v>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2F-4EEA-BC96-0B4FDBB163E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TLC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it-IT"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2013</c:v>
                </c:pt>
                <c:pt idx="1">
                  <c:v>2014</c:v>
                </c:pt>
                <c:pt idx="2">
                  <c:v>2015P</c:v>
                </c:pt>
              </c:strCache>
            </c:strRef>
          </c:cat>
          <c:val>
            <c:numRef>
              <c:f>Foglio1!$C$2:$C$4</c:f>
              <c:numCache>
                <c:formatCode>0</c:formatCode>
                <c:ptCount val="3"/>
                <c:pt idx="0">
                  <c:v>225</c:v>
                </c:pt>
                <c:pt idx="1">
                  <c:v>220</c:v>
                </c:pt>
                <c:pt idx="2">
                  <c:v>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2F-4EEA-BC96-0B4FDBB163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80970880"/>
        <c:axId val="80972416"/>
      </c:barChart>
      <c:catAx>
        <c:axId val="8097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it-IT"/>
          </a:p>
        </c:txPr>
        <c:crossAx val="80972416"/>
        <c:crosses val="autoZero"/>
        <c:auto val="1"/>
        <c:lblAlgn val="ctr"/>
        <c:lblOffset val="100"/>
        <c:noMultiLvlLbl val="0"/>
      </c:catAx>
      <c:valAx>
        <c:axId val="80972416"/>
        <c:scaling>
          <c:orientation val="minMax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8097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01510372974739"/>
          <c:y val="0.4100261583047467"/>
          <c:w val="0.12262307030929458"/>
          <c:h val="0.23708512140157559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>
              <a:latin typeface="Arial Narrow" panose="020B0606020202030204" pitchFamily="34" charset="0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060812784872609"/>
          <c:y val="0"/>
          <c:w val="0.5189157159598744"/>
          <c:h val="0.983021513124385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4F6228"/>
            </a:solidFill>
          </c:spPr>
          <c:invertIfNegative val="0"/>
          <c:dLbls>
            <c:dLbl>
              <c:idx val="0"/>
              <c:layout>
                <c:manualLayout>
                  <c:x val="4.2501032964737161E-3"/>
                  <c:y val="1.598052473164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F7-4A22-A287-34449A3D1858}"/>
                </c:ext>
              </c:extLst>
            </c:dLbl>
            <c:dLbl>
              <c:idx val="1"/>
              <c:layout>
                <c:manualLayout>
                  <c:x val="2.8334021976492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F7-4A22-A287-34449A3D1858}"/>
                </c:ext>
              </c:extLst>
            </c:dLbl>
            <c:dLbl>
              <c:idx val="2"/>
              <c:layout>
                <c:manualLayout>
                  <c:x val="5.7237895227384861E-3"/>
                  <c:y val="2.57494196243022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F7-4A22-A287-34449A3D1858}"/>
                </c:ext>
              </c:extLst>
            </c:dLbl>
            <c:dLbl>
              <c:idx val="3"/>
              <c:layout>
                <c:manualLayout>
                  <c:x val="1.0016631664792351E-2"/>
                  <c:y val="-2.5749419624301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F7-4A22-A287-34449A3D1858}"/>
                </c:ext>
              </c:extLst>
            </c:dLbl>
            <c:dLbl>
              <c:idx val="4"/>
              <c:layout>
                <c:manualLayout>
                  <c:x val="8.5856842841077301E-3"/>
                  <c:y val="2.574941962430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F7-4A22-A287-34449A3D1858}"/>
                </c:ext>
              </c:extLst>
            </c:dLbl>
            <c:dLbl>
              <c:idx val="5"/>
              <c:layout>
                <c:manualLayout>
                  <c:x val="1.0016631664792351E-2"/>
                  <c:y val="-2.57494196243017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F7-4A22-A287-34449A3D1858}"/>
                </c:ext>
              </c:extLst>
            </c:dLbl>
            <c:dLbl>
              <c:idx val="6"/>
              <c:layout>
                <c:manualLayout>
                  <c:x val="1.28785264261614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F7-4A22-A287-34449A3D1858}"/>
                </c:ext>
              </c:extLst>
            </c:dLbl>
            <c:dLbl>
              <c:idx val="7"/>
              <c:layout>
                <c:manualLayout>
                  <c:x val="7.1547369034231081E-3"/>
                  <c:y val="5.14988392486044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F7-4A22-A287-34449A3D1858}"/>
                </c:ext>
              </c:extLst>
            </c:dLbl>
            <c:dLbl>
              <c:idx val="8"/>
              <c:layout>
                <c:manualLayout>
                  <c:x val="1.4309473806845166E-3"/>
                  <c:y val="9.44134479502325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AF7-4A22-A287-34449A3D1858}"/>
                </c:ext>
              </c:extLst>
            </c:dLbl>
            <c:dLbl>
              <c:idx val="9"/>
              <c:layout>
                <c:manualLayout>
                  <c:x val="1.28785264261615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F7-4A22-A287-34449A3D18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Foglio1!$B$1:$E$1</c:f>
              <c:strCache>
                <c:ptCount val="4"/>
                <c:pt idx="0">
                  <c:v>Ottimizzare l'infrastruttura informatica attraverso consolidamento e virtualizzazione</c:v>
                </c:pt>
                <c:pt idx="1">
                  <c:v>Rinnovare le principali applicazioni</c:v>
                </c:pt>
                <c:pt idx="2">
                  <c:v>Rafforzare la sicurezza informatica</c:v>
                </c:pt>
                <c:pt idx="3">
                  <c:v>Migliorare il livello dei servizi erogati al cittadino/imprese</c:v>
                </c:pt>
              </c:strCache>
            </c:strRef>
          </c:cat>
          <c:val>
            <c:numRef>
              <c:f>Foglio1!$B$2:$E$2</c:f>
              <c:numCache>
                <c:formatCode>0.0%</c:formatCode>
                <c:ptCount val="4"/>
                <c:pt idx="0">
                  <c:v>0.76470588235294112</c:v>
                </c:pt>
                <c:pt idx="1">
                  <c:v>0.70588235294117652</c:v>
                </c:pt>
                <c:pt idx="2">
                  <c:v>0.70588235294117652</c:v>
                </c:pt>
                <c:pt idx="3">
                  <c:v>0.6470588235294118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F7-4A22-A287-34449A3D1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axId val="152653184"/>
        <c:axId val="152654976"/>
      </c:barChart>
      <c:catAx>
        <c:axId val="15265318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Arial Narrow" panose="020B0606020202030204" pitchFamily="34" charset="0"/>
              </a:defRPr>
            </a:pPr>
            <a:endParaRPr lang="it-IT"/>
          </a:p>
        </c:txPr>
        <c:crossAx val="152654976"/>
        <c:crosses val="autoZero"/>
        <c:auto val="1"/>
        <c:lblAlgn val="ctr"/>
        <c:lblOffset val="100"/>
        <c:noMultiLvlLbl val="0"/>
      </c:catAx>
      <c:valAx>
        <c:axId val="152654976"/>
        <c:scaling>
          <c:orientation val="minMax"/>
          <c:max val="0.9"/>
          <c:min val="0"/>
        </c:scaling>
        <c:delete val="1"/>
        <c:axPos val="t"/>
        <c:numFmt formatCode="0.0%" sourceLinked="1"/>
        <c:majorTickMark val="out"/>
        <c:minorTickMark val="none"/>
        <c:tickLblPos val="nextTo"/>
        <c:crossAx val="15265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518862421620429"/>
          <c:y val="0"/>
          <c:w val="0.47884918930070502"/>
          <c:h val="0.983021513124385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2501032964737161E-3"/>
                  <c:y val="1.598052473164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4D-43C7-BED7-0F37A9683345}"/>
                </c:ext>
              </c:extLst>
            </c:dLbl>
            <c:dLbl>
              <c:idx val="1"/>
              <c:layout>
                <c:manualLayout>
                  <c:x val="2.8334021976492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4D-43C7-BED7-0F37A9683345}"/>
                </c:ext>
              </c:extLst>
            </c:dLbl>
            <c:dLbl>
              <c:idx val="2"/>
              <c:layout>
                <c:manualLayout>
                  <c:x val="5.7237895227384861E-3"/>
                  <c:y val="2.57494196243022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4D-43C7-BED7-0F37A9683345}"/>
                </c:ext>
              </c:extLst>
            </c:dLbl>
            <c:dLbl>
              <c:idx val="3"/>
              <c:layout>
                <c:manualLayout>
                  <c:x val="1.0016631664792351E-2"/>
                  <c:y val="-2.5749419624301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4D-43C7-BED7-0F37A9683345}"/>
                </c:ext>
              </c:extLst>
            </c:dLbl>
            <c:dLbl>
              <c:idx val="4"/>
              <c:layout>
                <c:manualLayout>
                  <c:x val="8.5856842841077301E-3"/>
                  <c:y val="2.574941962430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4D-43C7-BED7-0F37A9683345}"/>
                </c:ext>
              </c:extLst>
            </c:dLbl>
            <c:dLbl>
              <c:idx val="5"/>
              <c:layout>
                <c:manualLayout>
                  <c:x val="1.0016631664792351E-2"/>
                  <c:y val="-2.57494196243017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4D-43C7-BED7-0F37A9683345}"/>
                </c:ext>
              </c:extLst>
            </c:dLbl>
            <c:dLbl>
              <c:idx val="6"/>
              <c:layout>
                <c:manualLayout>
                  <c:x val="1.28785264261614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4D-43C7-BED7-0F37A9683345}"/>
                </c:ext>
              </c:extLst>
            </c:dLbl>
            <c:dLbl>
              <c:idx val="7"/>
              <c:layout>
                <c:manualLayout>
                  <c:x val="7.1547369034231081E-3"/>
                  <c:y val="5.14988392486044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4D-43C7-BED7-0F37A9683345}"/>
                </c:ext>
              </c:extLst>
            </c:dLbl>
            <c:dLbl>
              <c:idx val="8"/>
              <c:layout>
                <c:manualLayout>
                  <c:x val="1.4309473806845166E-3"/>
                  <c:y val="9.44134479502325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4D-43C7-BED7-0F37A9683345}"/>
                </c:ext>
              </c:extLst>
            </c:dLbl>
            <c:dLbl>
              <c:idx val="9"/>
              <c:layout>
                <c:manualLayout>
                  <c:x val="1.28785264261615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54D-43C7-BED7-0F37A9683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 Narrow" panose="020B0606020202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Foglio1!$B$1:$F$1</c:f>
              <c:strCache>
                <c:ptCount val="5"/>
                <c:pt idx="0">
                  <c:v>Migliorare il livello dei servizi erogati al cittadino e imprese</c:v>
                </c:pt>
                <c:pt idx="1">
                  <c:v>Ottimizzare l'infrastruttura IT attraverso processi di consolidamento e virtualizzazione</c:v>
                </c:pt>
                <c:pt idx="2">
                  <c:v>Rinnovare le principali applicazioni</c:v>
                </c:pt>
                <c:pt idx="3">
                  <c:v>Introdurre nuove applicazioni per l'informatizzazione dei processi</c:v>
                </c:pt>
                <c:pt idx="4">
                  <c:v>Rafforzare la sicurezza informatica</c:v>
                </c:pt>
              </c:strCache>
            </c:strRef>
          </c:cat>
          <c:val>
            <c:numRef>
              <c:f>Foglio1!$B$2:$F$2</c:f>
              <c:numCache>
                <c:formatCode>0.0%</c:formatCode>
                <c:ptCount val="5"/>
                <c:pt idx="0">
                  <c:v>0.42199999999999999</c:v>
                </c:pt>
                <c:pt idx="1">
                  <c:v>0.4</c:v>
                </c:pt>
                <c:pt idx="2">
                  <c:v>0.35599999999999998</c:v>
                </c:pt>
                <c:pt idx="3">
                  <c:v>0.33300000000000002</c:v>
                </c:pt>
                <c:pt idx="4">
                  <c:v>0.33300000000000002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4D-43C7-BED7-0F37A9683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axId val="152653184"/>
        <c:axId val="152654976"/>
      </c:barChart>
      <c:catAx>
        <c:axId val="15265318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Arial Narrow" panose="020B0606020202030204" pitchFamily="34" charset="0"/>
              </a:defRPr>
            </a:pPr>
            <a:endParaRPr lang="it-IT"/>
          </a:p>
        </c:txPr>
        <c:crossAx val="152654976"/>
        <c:crosses val="autoZero"/>
        <c:auto val="1"/>
        <c:lblAlgn val="ctr"/>
        <c:lblOffset val="100"/>
        <c:noMultiLvlLbl val="0"/>
      </c:catAx>
      <c:valAx>
        <c:axId val="152654976"/>
        <c:scaling>
          <c:orientation val="minMax"/>
          <c:max val="0.9"/>
          <c:min val="0.1"/>
        </c:scaling>
        <c:delete val="1"/>
        <c:axPos val="t"/>
        <c:numFmt formatCode="0.0%" sourceLinked="1"/>
        <c:majorTickMark val="out"/>
        <c:minorTickMark val="none"/>
        <c:tickLblPos val="nextTo"/>
        <c:crossAx val="15265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1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1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r">
              <a:defRPr sz="1200"/>
            </a:lvl1pPr>
          </a:lstStyle>
          <a:p>
            <a:fld id="{4449DCA2-08E9-4EC6-9CC6-5871E54A5C25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0" tIns="46095" rIns="92190" bIns="46095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2190" tIns="46095" rIns="92190" bIns="46095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1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1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r">
              <a:defRPr sz="1200"/>
            </a:lvl1pPr>
          </a:lstStyle>
          <a:p>
            <a:fld id="{18C9E4D5-B8C4-4B2F-BC0A-7A3605A59B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72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0075" y="258763"/>
            <a:ext cx="5594350" cy="4195762"/>
          </a:xfrm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E0D5-25B3-4F75-B005-1872D08F459A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99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315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770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896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85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90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936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84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919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306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4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654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482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528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395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77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86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91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173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2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25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53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445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7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08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26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9E4D5-B8C4-4B2F-BC0A-7A3605A59BA3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972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2295214B-9B8E-4F02-A2B5-89B27423785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6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66C5-80D5-4A6D-8F86-82EB9771001A}" type="datetimeFigureOut">
              <a:rPr lang="it-IT" smtClean="0"/>
              <a:pPr/>
              <a:t>12/07/2016</a:t>
            </a:fld>
            <a:endParaRPr lang="it-IT"/>
          </a:p>
        </p:txBody>
      </p:sp>
      <p:sp>
        <p:nvSpPr>
          <p:cNvPr id="17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CasellaDiTesto 17"/>
          <p:cNvSpPr txBox="1"/>
          <p:nvPr userDrawn="1"/>
        </p:nvSpPr>
        <p:spPr>
          <a:xfrm>
            <a:off x="7452320" y="638132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7AC7513-8D9B-45DD-A30E-571115984DAA}" type="slidenum">
              <a:rPr lang="it-IT" sz="1100" b="1" smtClean="0"/>
              <a:pPr algn="r"/>
              <a:t>‹N›</a:t>
            </a:fld>
            <a:endParaRPr lang="it-IT" sz="1100" b="1" dirty="0"/>
          </a:p>
        </p:txBody>
      </p:sp>
      <p:cxnSp>
        <p:nvCxnSpPr>
          <p:cNvPr id="19" name="Connettore 1 7"/>
          <p:cNvCxnSpPr/>
          <p:nvPr userDrawn="1"/>
        </p:nvCxnSpPr>
        <p:spPr>
          <a:xfrm>
            <a:off x="0" y="630932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040" y="6260778"/>
            <a:ext cx="1403648" cy="48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22"/>
          <p:cNvSpPr txBox="1"/>
          <p:nvPr userDrawn="1"/>
        </p:nvSpPr>
        <p:spPr>
          <a:xfrm>
            <a:off x="1943357" y="6417807"/>
            <a:ext cx="428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3° Osservatorio ICT nella Pubblica</a:t>
            </a:r>
            <a:r>
              <a:rPr lang="it-IT" sz="1400" baseline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Amministrazione</a:t>
            </a:r>
            <a:endParaRPr lang="it-IT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5463" b="26648"/>
          <a:stretch/>
        </p:blipFill>
        <p:spPr>
          <a:xfrm>
            <a:off x="7410626" y="6394068"/>
            <a:ext cx="1049806" cy="324000"/>
          </a:xfrm>
          <a:prstGeom prst="rect">
            <a:avLst/>
          </a:prstGeom>
        </p:spPr>
      </p:pic>
      <p:pic>
        <p:nvPicPr>
          <p:cNvPr id="23" name="Picture 2" descr="R:\NETCUBE\ADMIN\logo\definitivo\Net Consulting 3 esecutivo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32" y="6381328"/>
            <a:ext cx="836280" cy="39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3792" y="6264696"/>
            <a:ext cx="9157792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43" name="Rectangle 19"/>
          <p:cNvSpPr>
            <a:spLocks noChangeArrowheads="1"/>
          </p:cNvSpPr>
          <p:nvPr/>
        </p:nvSpPr>
        <p:spPr bwMode="auto">
          <a:xfrm>
            <a:off x="-661892" y="3686521"/>
            <a:ext cx="91440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4" tIns="46032" rIns="92064" bIns="46032" anchor="ctr"/>
          <a:lstStyle/>
          <a:p>
            <a:pPr>
              <a:spcBef>
                <a:spcPct val="240000"/>
              </a:spcBef>
              <a:spcAft>
                <a:spcPct val="200000"/>
              </a:spcAft>
            </a:pPr>
            <a:endParaRPr lang="it-IT" sz="1800" b="1" i="1" dirty="0">
              <a:solidFill>
                <a:srgbClr val="000099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" y="404664"/>
            <a:ext cx="9120500" cy="59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785" y="3356992"/>
            <a:ext cx="971550" cy="9906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79712" y="60719"/>
            <a:ext cx="7164288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La spesa ICT nelle Regioni</a:t>
            </a:r>
          </a:p>
          <a:p>
            <a:pPr algn="r"/>
            <a:r>
              <a:rPr lang="it-IT" sz="2800" b="1" dirty="0"/>
              <a:t> perde il 6% in 10 anni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66705" b="36346"/>
          <a:stretch/>
        </p:blipFill>
        <p:spPr>
          <a:xfrm>
            <a:off x="8116001" y="3356992"/>
            <a:ext cx="323478" cy="6305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77553"/>
            <a:ext cx="936104" cy="1069967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931327" y="2492896"/>
            <a:ext cx="7058635" cy="2422847"/>
            <a:chOff x="33645" y="2806353"/>
            <a:chExt cx="7058635" cy="2422847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20588" r="19849" b="8823"/>
            <a:stretch/>
          </p:blipFill>
          <p:spPr>
            <a:xfrm>
              <a:off x="33645" y="3068960"/>
              <a:ext cx="7058635" cy="2160240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2627844" y="2806353"/>
              <a:ext cx="424841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203848" y="2853971"/>
              <a:ext cx="59977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7"/>
          <a:srcRect b="30280"/>
          <a:stretch/>
        </p:blipFill>
        <p:spPr>
          <a:xfrm>
            <a:off x="968604" y="1844824"/>
            <a:ext cx="7059780" cy="875611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539552" y="1293475"/>
            <a:ext cx="5323756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Andamento serie storica Spesa ICT Regioni e Province Autonome</a:t>
            </a: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604" y="4911078"/>
            <a:ext cx="6949350" cy="216579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23668" y="5241974"/>
            <a:ext cx="4801314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periodo 2005 – 2015:			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	- 5,84%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	- 7,61%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92031" y="5575989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	-6,05%</a:t>
            </a:r>
          </a:p>
        </p:txBody>
      </p:sp>
    </p:spTree>
    <p:extLst>
      <p:ext uri="{BB962C8B-B14F-4D97-AF65-F5344CB8AC3E}">
        <p14:creationId xmlns:p14="http://schemas.microsoft.com/office/powerpoint/2010/main" val="25789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Non si colma il gap: sono 4 i Big spender che coprono il 46% della Spesa IT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149556"/>
            <a:ext cx="6084168" cy="3242135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356539" y="2441079"/>
            <a:ext cx="2897118" cy="3580209"/>
            <a:chOff x="5573916" y="2078868"/>
            <a:chExt cx="2814508" cy="3654388"/>
          </a:xfrm>
        </p:grpSpPr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6655465" y="3577088"/>
              <a:ext cx="608491" cy="574147"/>
            </a:xfrm>
            <a:custGeom>
              <a:avLst/>
              <a:gdLst>
                <a:gd name="T0" fmla="*/ 88 w 638"/>
                <a:gd name="T1" fmla="*/ 237 h 507"/>
                <a:gd name="T2" fmla="*/ 104 w 638"/>
                <a:gd name="T3" fmla="*/ 243 h 507"/>
                <a:gd name="T4" fmla="*/ 163 w 638"/>
                <a:gd name="T5" fmla="*/ 279 h 507"/>
                <a:gd name="T6" fmla="*/ 192 w 638"/>
                <a:gd name="T7" fmla="*/ 318 h 507"/>
                <a:gd name="T8" fmla="*/ 239 w 638"/>
                <a:gd name="T9" fmla="*/ 360 h 507"/>
                <a:gd name="T10" fmla="*/ 268 w 638"/>
                <a:gd name="T11" fmla="*/ 394 h 507"/>
                <a:gd name="T12" fmla="*/ 293 w 638"/>
                <a:gd name="T13" fmla="*/ 424 h 507"/>
                <a:gd name="T14" fmla="*/ 316 w 638"/>
                <a:gd name="T15" fmla="*/ 430 h 507"/>
                <a:gd name="T16" fmla="*/ 340 w 638"/>
                <a:gd name="T17" fmla="*/ 441 h 507"/>
                <a:gd name="T18" fmla="*/ 374 w 638"/>
                <a:gd name="T19" fmla="*/ 460 h 507"/>
                <a:gd name="T20" fmla="*/ 397 w 638"/>
                <a:gd name="T21" fmla="*/ 496 h 507"/>
                <a:gd name="T22" fmla="*/ 421 w 638"/>
                <a:gd name="T23" fmla="*/ 496 h 507"/>
                <a:gd name="T24" fmla="*/ 439 w 638"/>
                <a:gd name="T25" fmla="*/ 475 h 507"/>
                <a:gd name="T26" fmla="*/ 480 w 638"/>
                <a:gd name="T27" fmla="*/ 475 h 507"/>
                <a:gd name="T28" fmla="*/ 514 w 638"/>
                <a:gd name="T29" fmla="*/ 500 h 507"/>
                <a:gd name="T30" fmla="*/ 538 w 638"/>
                <a:gd name="T31" fmla="*/ 500 h 507"/>
                <a:gd name="T32" fmla="*/ 538 w 638"/>
                <a:gd name="T33" fmla="*/ 491 h 507"/>
                <a:gd name="T34" fmla="*/ 574 w 638"/>
                <a:gd name="T35" fmla="*/ 491 h 507"/>
                <a:gd name="T36" fmla="*/ 597 w 638"/>
                <a:gd name="T37" fmla="*/ 471 h 507"/>
                <a:gd name="T38" fmla="*/ 602 w 638"/>
                <a:gd name="T39" fmla="*/ 441 h 507"/>
                <a:gd name="T40" fmla="*/ 626 w 638"/>
                <a:gd name="T41" fmla="*/ 424 h 507"/>
                <a:gd name="T42" fmla="*/ 631 w 638"/>
                <a:gd name="T43" fmla="*/ 390 h 507"/>
                <a:gd name="T44" fmla="*/ 626 w 638"/>
                <a:gd name="T45" fmla="*/ 349 h 507"/>
                <a:gd name="T46" fmla="*/ 597 w 638"/>
                <a:gd name="T47" fmla="*/ 334 h 507"/>
                <a:gd name="T48" fmla="*/ 561 w 638"/>
                <a:gd name="T49" fmla="*/ 324 h 507"/>
                <a:gd name="T50" fmla="*/ 538 w 638"/>
                <a:gd name="T51" fmla="*/ 334 h 507"/>
                <a:gd name="T52" fmla="*/ 503 w 638"/>
                <a:gd name="T53" fmla="*/ 324 h 507"/>
                <a:gd name="T54" fmla="*/ 467 w 638"/>
                <a:gd name="T55" fmla="*/ 293 h 507"/>
                <a:gd name="T56" fmla="*/ 449 w 638"/>
                <a:gd name="T57" fmla="*/ 262 h 507"/>
                <a:gd name="T58" fmla="*/ 421 w 638"/>
                <a:gd name="T59" fmla="*/ 237 h 507"/>
                <a:gd name="T60" fmla="*/ 415 w 638"/>
                <a:gd name="T61" fmla="*/ 203 h 507"/>
                <a:gd name="T62" fmla="*/ 462 w 638"/>
                <a:gd name="T63" fmla="*/ 203 h 507"/>
                <a:gd name="T64" fmla="*/ 449 w 638"/>
                <a:gd name="T65" fmla="*/ 178 h 507"/>
                <a:gd name="T66" fmla="*/ 439 w 638"/>
                <a:gd name="T67" fmla="*/ 162 h 507"/>
                <a:gd name="T68" fmla="*/ 426 w 638"/>
                <a:gd name="T69" fmla="*/ 142 h 507"/>
                <a:gd name="T70" fmla="*/ 415 w 638"/>
                <a:gd name="T71" fmla="*/ 122 h 507"/>
                <a:gd name="T72" fmla="*/ 426 w 638"/>
                <a:gd name="T73" fmla="*/ 86 h 507"/>
                <a:gd name="T74" fmla="*/ 457 w 638"/>
                <a:gd name="T75" fmla="*/ 66 h 507"/>
                <a:gd name="T76" fmla="*/ 480 w 638"/>
                <a:gd name="T77" fmla="*/ 46 h 507"/>
                <a:gd name="T78" fmla="*/ 449 w 638"/>
                <a:gd name="T79" fmla="*/ 30 h 507"/>
                <a:gd name="T80" fmla="*/ 415 w 638"/>
                <a:gd name="T81" fmla="*/ 36 h 507"/>
                <a:gd name="T82" fmla="*/ 397 w 638"/>
                <a:gd name="T83" fmla="*/ 50 h 507"/>
                <a:gd name="T84" fmla="*/ 363 w 638"/>
                <a:gd name="T85" fmla="*/ 66 h 507"/>
                <a:gd name="T86" fmla="*/ 327 w 638"/>
                <a:gd name="T87" fmla="*/ 91 h 507"/>
                <a:gd name="T88" fmla="*/ 293 w 638"/>
                <a:gd name="T89" fmla="*/ 106 h 507"/>
                <a:gd name="T90" fmla="*/ 280 w 638"/>
                <a:gd name="T91" fmla="*/ 131 h 507"/>
                <a:gd name="T92" fmla="*/ 244 w 638"/>
                <a:gd name="T93" fmla="*/ 117 h 507"/>
                <a:gd name="T94" fmla="*/ 221 w 638"/>
                <a:gd name="T95" fmla="*/ 100 h 507"/>
                <a:gd name="T96" fmla="*/ 210 w 638"/>
                <a:gd name="T97" fmla="*/ 81 h 507"/>
                <a:gd name="T98" fmla="*/ 163 w 638"/>
                <a:gd name="T99" fmla="*/ 66 h 507"/>
                <a:gd name="T100" fmla="*/ 134 w 638"/>
                <a:gd name="T101" fmla="*/ 46 h 507"/>
                <a:gd name="T102" fmla="*/ 134 w 638"/>
                <a:gd name="T103" fmla="*/ 25 h 507"/>
                <a:gd name="T104" fmla="*/ 116 w 638"/>
                <a:gd name="T105" fmla="*/ 0 h 507"/>
                <a:gd name="T106" fmla="*/ 93 w 638"/>
                <a:gd name="T107" fmla="*/ 10 h 507"/>
                <a:gd name="T108" fmla="*/ 80 w 638"/>
                <a:gd name="T109" fmla="*/ 19 h 507"/>
                <a:gd name="T110" fmla="*/ 88 w 638"/>
                <a:gd name="T111" fmla="*/ 50 h 507"/>
                <a:gd name="T112" fmla="*/ 70 w 638"/>
                <a:gd name="T113" fmla="*/ 72 h 507"/>
                <a:gd name="T114" fmla="*/ 41 w 638"/>
                <a:gd name="T115" fmla="*/ 91 h 507"/>
                <a:gd name="T116" fmla="*/ 34 w 638"/>
                <a:gd name="T117" fmla="*/ 117 h 507"/>
                <a:gd name="T118" fmla="*/ 10 w 638"/>
                <a:gd name="T119" fmla="*/ 122 h 507"/>
                <a:gd name="T120" fmla="*/ 23 w 638"/>
                <a:gd name="T121" fmla="*/ 153 h 507"/>
                <a:gd name="T122" fmla="*/ 41 w 638"/>
                <a:gd name="T123" fmla="*/ 172 h 507"/>
                <a:gd name="T124" fmla="*/ 64 w 638"/>
                <a:gd name="T125" fmla="*/ 198 h 5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8"/>
                <a:gd name="T190" fmla="*/ 0 h 507"/>
                <a:gd name="T191" fmla="*/ 638 w 638"/>
                <a:gd name="T192" fmla="*/ 507 h 5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8" h="507">
                  <a:moveTo>
                    <a:pt x="70" y="207"/>
                  </a:moveTo>
                  <a:lnTo>
                    <a:pt x="88" y="237"/>
                  </a:lnTo>
                  <a:lnTo>
                    <a:pt x="93" y="243"/>
                  </a:lnTo>
                  <a:lnTo>
                    <a:pt x="104" y="243"/>
                  </a:lnTo>
                  <a:lnTo>
                    <a:pt x="116" y="248"/>
                  </a:lnTo>
                  <a:lnTo>
                    <a:pt x="163" y="279"/>
                  </a:lnTo>
                  <a:lnTo>
                    <a:pt x="187" y="304"/>
                  </a:lnTo>
                  <a:lnTo>
                    <a:pt x="192" y="318"/>
                  </a:lnTo>
                  <a:lnTo>
                    <a:pt x="197" y="329"/>
                  </a:lnTo>
                  <a:lnTo>
                    <a:pt x="239" y="360"/>
                  </a:lnTo>
                  <a:lnTo>
                    <a:pt x="257" y="374"/>
                  </a:lnTo>
                  <a:lnTo>
                    <a:pt x="268" y="394"/>
                  </a:lnTo>
                  <a:lnTo>
                    <a:pt x="280" y="415"/>
                  </a:lnTo>
                  <a:lnTo>
                    <a:pt x="293" y="424"/>
                  </a:lnTo>
                  <a:lnTo>
                    <a:pt x="304" y="424"/>
                  </a:lnTo>
                  <a:lnTo>
                    <a:pt x="316" y="430"/>
                  </a:lnTo>
                  <a:lnTo>
                    <a:pt x="327" y="441"/>
                  </a:lnTo>
                  <a:lnTo>
                    <a:pt x="340" y="441"/>
                  </a:lnTo>
                  <a:lnTo>
                    <a:pt x="356" y="446"/>
                  </a:lnTo>
                  <a:lnTo>
                    <a:pt x="374" y="460"/>
                  </a:lnTo>
                  <a:lnTo>
                    <a:pt x="386" y="471"/>
                  </a:lnTo>
                  <a:lnTo>
                    <a:pt x="397" y="496"/>
                  </a:lnTo>
                  <a:lnTo>
                    <a:pt x="410" y="500"/>
                  </a:lnTo>
                  <a:lnTo>
                    <a:pt x="421" y="496"/>
                  </a:lnTo>
                  <a:lnTo>
                    <a:pt x="421" y="491"/>
                  </a:lnTo>
                  <a:lnTo>
                    <a:pt x="439" y="475"/>
                  </a:lnTo>
                  <a:lnTo>
                    <a:pt x="457" y="471"/>
                  </a:lnTo>
                  <a:lnTo>
                    <a:pt x="480" y="475"/>
                  </a:lnTo>
                  <a:lnTo>
                    <a:pt x="503" y="486"/>
                  </a:lnTo>
                  <a:lnTo>
                    <a:pt x="514" y="500"/>
                  </a:lnTo>
                  <a:lnTo>
                    <a:pt x="532" y="506"/>
                  </a:lnTo>
                  <a:lnTo>
                    <a:pt x="538" y="500"/>
                  </a:lnTo>
                  <a:lnTo>
                    <a:pt x="532" y="496"/>
                  </a:lnTo>
                  <a:lnTo>
                    <a:pt x="538" y="491"/>
                  </a:lnTo>
                  <a:lnTo>
                    <a:pt x="561" y="491"/>
                  </a:lnTo>
                  <a:lnTo>
                    <a:pt x="574" y="491"/>
                  </a:lnTo>
                  <a:lnTo>
                    <a:pt x="590" y="480"/>
                  </a:lnTo>
                  <a:lnTo>
                    <a:pt x="597" y="471"/>
                  </a:lnTo>
                  <a:lnTo>
                    <a:pt x="608" y="450"/>
                  </a:lnTo>
                  <a:lnTo>
                    <a:pt x="602" y="441"/>
                  </a:lnTo>
                  <a:lnTo>
                    <a:pt x="608" y="430"/>
                  </a:lnTo>
                  <a:lnTo>
                    <a:pt x="626" y="424"/>
                  </a:lnTo>
                  <a:lnTo>
                    <a:pt x="631" y="410"/>
                  </a:lnTo>
                  <a:lnTo>
                    <a:pt x="631" y="390"/>
                  </a:lnTo>
                  <a:lnTo>
                    <a:pt x="637" y="374"/>
                  </a:lnTo>
                  <a:lnTo>
                    <a:pt x="626" y="349"/>
                  </a:lnTo>
                  <a:lnTo>
                    <a:pt x="613" y="340"/>
                  </a:lnTo>
                  <a:lnTo>
                    <a:pt x="597" y="334"/>
                  </a:lnTo>
                  <a:lnTo>
                    <a:pt x="579" y="324"/>
                  </a:lnTo>
                  <a:lnTo>
                    <a:pt x="561" y="324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20" y="329"/>
                  </a:lnTo>
                  <a:lnTo>
                    <a:pt x="503" y="324"/>
                  </a:lnTo>
                  <a:lnTo>
                    <a:pt x="485" y="304"/>
                  </a:lnTo>
                  <a:lnTo>
                    <a:pt x="467" y="293"/>
                  </a:lnTo>
                  <a:lnTo>
                    <a:pt x="457" y="279"/>
                  </a:lnTo>
                  <a:lnTo>
                    <a:pt x="449" y="262"/>
                  </a:lnTo>
                  <a:lnTo>
                    <a:pt x="426" y="253"/>
                  </a:lnTo>
                  <a:lnTo>
                    <a:pt x="421" y="237"/>
                  </a:lnTo>
                  <a:lnTo>
                    <a:pt x="397" y="217"/>
                  </a:lnTo>
                  <a:lnTo>
                    <a:pt x="415" y="203"/>
                  </a:lnTo>
                  <a:lnTo>
                    <a:pt x="449" y="207"/>
                  </a:lnTo>
                  <a:lnTo>
                    <a:pt x="462" y="203"/>
                  </a:lnTo>
                  <a:lnTo>
                    <a:pt x="462" y="187"/>
                  </a:lnTo>
                  <a:lnTo>
                    <a:pt x="449" y="178"/>
                  </a:lnTo>
                  <a:lnTo>
                    <a:pt x="449" y="172"/>
                  </a:lnTo>
                  <a:lnTo>
                    <a:pt x="439" y="162"/>
                  </a:lnTo>
                  <a:lnTo>
                    <a:pt x="433" y="153"/>
                  </a:lnTo>
                  <a:lnTo>
                    <a:pt x="426" y="142"/>
                  </a:lnTo>
                  <a:lnTo>
                    <a:pt x="426" y="126"/>
                  </a:lnTo>
                  <a:lnTo>
                    <a:pt x="415" y="122"/>
                  </a:lnTo>
                  <a:lnTo>
                    <a:pt x="421" y="97"/>
                  </a:lnTo>
                  <a:lnTo>
                    <a:pt x="426" y="86"/>
                  </a:lnTo>
                  <a:lnTo>
                    <a:pt x="433" y="66"/>
                  </a:lnTo>
                  <a:lnTo>
                    <a:pt x="457" y="66"/>
                  </a:lnTo>
                  <a:lnTo>
                    <a:pt x="473" y="61"/>
                  </a:lnTo>
                  <a:lnTo>
                    <a:pt x="480" y="46"/>
                  </a:lnTo>
                  <a:lnTo>
                    <a:pt x="473" y="36"/>
                  </a:lnTo>
                  <a:lnTo>
                    <a:pt x="449" y="30"/>
                  </a:lnTo>
                  <a:lnTo>
                    <a:pt x="426" y="30"/>
                  </a:lnTo>
                  <a:lnTo>
                    <a:pt x="415" y="36"/>
                  </a:lnTo>
                  <a:lnTo>
                    <a:pt x="410" y="50"/>
                  </a:lnTo>
                  <a:lnTo>
                    <a:pt x="397" y="50"/>
                  </a:lnTo>
                  <a:lnTo>
                    <a:pt x="386" y="61"/>
                  </a:lnTo>
                  <a:lnTo>
                    <a:pt x="363" y="66"/>
                  </a:lnTo>
                  <a:lnTo>
                    <a:pt x="356" y="81"/>
                  </a:lnTo>
                  <a:lnTo>
                    <a:pt x="327" y="91"/>
                  </a:lnTo>
                  <a:lnTo>
                    <a:pt x="316" y="100"/>
                  </a:lnTo>
                  <a:lnTo>
                    <a:pt x="293" y="106"/>
                  </a:lnTo>
                  <a:lnTo>
                    <a:pt x="293" y="126"/>
                  </a:lnTo>
                  <a:lnTo>
                    <a:pt x="280" y="131"/>
                  </a:lnTo>
                  <a:lnTo>
                    <a:pt x="257" y="131"/>
                  </a:lnTo>
                  <a:lnTo>
                    <a:pt x="244" y="117"/>
                  </a:lnTo>
                  <a:lnTo>
                    <a:pt x="233" y="100"/>
                  </a:lnTo>
                  <a:lnTo>
                    <a:pt x="221" y="100"/>
                  </a:lnTo>
                  <a:lnTo>
                    <a:pt x="210" y="91"/>
                  </a:lnTo>
                  <a:lnTo>
                    <a:pt x="210" y="81"/>
                  </a:lnTo>
                  <a:lnTo>
                    <a:pt x="181" y="61"/>
                  </a:lnTo>
                  <a:lnTo>
                    <a:pt x="163" y="66"/>
                  </a:lnTo>
                  <a:lnTo>
                    <a:pt x="151" y="55"/>
                  </a:lnTo>
                  <a:lnTo>
                    <a:pt x="134" y="46"/>
                  </a:lnTo>
                  <a:lnTo>
                    <a:pt x="134" y="36"/>
                  </a:lnTo>
                  <a:lnTo>
                    <a:pt x="134" y="25"/>
                  </a:lnTo>
                  <a:lnTo>
                    <a:pt x="122" y="16"/>
                  </a:lnTo>
                  <a:lnTo>
                    <a:pt x="116" y="0"/>
                  </a:lnTo>
                  <a:lnTo>
                    <a:pt x="98" y="0"/>
                  </a:lnTo>
                  <a:lnTo>
                    <a:pt x="93" y="10"/>
                  </a:lnTo>
                  <a:lnTo>
                    <a:pt x="75" y="10"/>
                  </a:lnTo>
                  <a:lnTo>
                    <a:pt x="80" y="19"/>
                  </a:lnTo>
                  <a:lnTo>
                    <a:pt x="80" y="41"/>
                  </a:lnTo>
                  <a:lnTo>
                    <a:pt x="88" y="50"/>
                  </a:lnTo>
                  <a:lnTo>
                    <a:pt x="75" y="61"/>
                  </a:lnTo>
                  <a:lnTo>
                    <a:pt x="70" y="72"/>
                  </a:lnTo>
                  <a:lnTo>
                    <a:pt x="46" y="81"/>
                  </a:lnTo>
                  <a:lnTo>
                    <a:pt x="41" y="91"/>
                  </a:lnTo>
                  <a:lnTo>
                    <a:pt x="46" y="106"/>
                  </a:lnTo>
                  <a:lnTo>
                    <a:pt x="34" y="117"/>
                  </a:lnTo>
                  <a:lnTo>
                    <a:pt x="23" y="117"/>
                  </a:lnTo>
                  <a:lnTo>
                    <a:pt x="10" y="122"/>
                  </a:lnTo>
                  <a:lnTo>
                    <a:pt x="0" y="147"/>
                  </a:lnTo>
                  <a:lnTo>
                    <a:pt x="23" y="153"/>
                  </a:lnTo>
                  <a:lnTo>
                    <a:pt x="34" y="167"/>
                  </a:lnTo>
                  <a:lnTo>
                    <a:pt x="41" y="172"/>
                  </a:lnTo>
                  <a:lnTo>
                    <a:pt x="52" y="181"/>
                  </a:lnTo>
                  <a:lnTo>
                    <a:pt x="64" y="198"/>
                  </a:lnTo>
                  <a:lnTo>
                    <a:pt x="70" y="207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7036964" y="3544247"/>
              <a:ext cx="424418" cy="425798"/>
            </a:xfrm>
            <a:custGeom>
              <a:avLst/>
              <a:gdLst>
                <a:gd name="T0" fmla="*/ 82 w 445"/>
                <a:gd name="T1" fmla="*/ 72 h 376"/>
                <a:gd name="T2" fmla="*/ 93 w 445"/>
                <a:gd name="T3" fmla="*/ 50 h 376"/>
                <a:gd name="T4" fmla="*/ 163 w 445"/>
                <a:gd name="T5" fmla="*/ 16 h 376"/>
                <a:gd name="T6" fmla="*/ 215 w 445"/>
                <a:gd name="T7" fmla="*/ 0 h 376"/>
                <a:gd name="T8" fmla="*/ 228 w 445"/>
                <a:gd name="T9" fmla="*/ 45 h 376"/>
                <a:gd name="T10" fmla="*/ 275 w 445"/>
                <a:gd name="T11" fmla="*/ 111 h 376"/>
                <a:gd name="T12" fmla="*/ 321 w 445"/>
                <a:gd name="T13" fmla="*/ 156 h 376"/>
                <a:gd name="T14" fmla="*/ 381 w 445"/>
                <a:gd name="T15" fmla="*/ 207 h 376"/>
                <a:gd name="T16" fmla="*/ 420 w 445"/>
                <a:gd name="T17" fmla="*/ 223 h 376"/>
                <a:gd name="T18" fmla="*/ 427 w 445"/>
                <a:gd name="T19" fmla="*/ 248 h 376"/>
                <a:gd name="T20" fmla="*/ 438 w 445"/>
                <a:gd name="T21" fmla="*/ 268 h 376"/>
                <a:gd name="T22" fmla="*/ 404 w 445"/>
                <a:gd name="T23" fmla="*/ 304 h 376"/>
                <a:gd name="T24" fmla="*/ 381 w 445"/>
                <a:gd name="T25" fmla="*/ 319 h 376"/>
                <a:gd name="T26" fmla="*/ 345 w 445"/>
                <a:gd name="T27" fmla="*/ 310 h 376"/>
                <a:gd name="T28" fmla="*/ 303 w 445"/>
                <a:gd name="T29" fmla="*/ 313 h 376"/>
                <a:gd name="T30" fmla="*/ 280 w 445"/>
                <a:gd name="T31" fmla="*/ 338 h 376"/>
                <a:gd name="T32" fmla="*/ 262 w 445"/>
                <a:gd name="T33" fmla="*/ 365 h 376"/>
                <a:gd name="T34" fmla="*/ 228 w 445"/>
                <a:gd name="T35" fmla="*/ 375 h 376"/>
                <a:gd name="T36" fmla="*/ 199 w 445"/>
                <a:gd name="T37" fmla="*/ 360 h 376"/>
                <a:gd name="T38" fmla="*/ 163 w 445"/>
                <a:gd name="T39" fmla="*/ 349 h 376"/>
                <a:gd name="T40" fmla="*/ 140 w 445"/>
                <a:gd name="T41" fmla="*/ 360 h 376"/>
                <a:gd name="T42" fmla="*/ 106 w 445"/>
                <a:gd name="T43" fmla="*/ 349 h 376"/>
                <a:gd name="T44" fmla="*/ 70 w 445"/>
                <a:gd name="T45" fmla="*/ 319 h 376"/>
                <a:gd name="T46" fmla="*/ 52 w 445"/>
                <a:gd name="T47" fmla="*/ 288 h 376"/>
                <a:gd name="T48" fmla="*/ 23 w 445"/>
                <a:gd name="T49" fmla="*/ 263 h 376"/>
                <a:gd name="T50" fmla="*/ 17 w 445"/>
                <a:gd name="T51" fmla="*/ 228 h 376"/>
                <a:gd name="T52" fmla="*/ 64 w 445"/>
                <a:gd name="T53" fmla="*/ 228 h 376"/>
                <a:gd name="T54" fmla="*/ 52 w 445"/>
                <a:gd name="T55" fmla="*/ 203 h 376"/>
                <a:gd name="T56" fmla="*/ 41 w 445"/>
                <a:gd name="T57" fmla="*/ 187 h 376"/>
                <a:gd name="T58" fmla="*/ 28 w 445"/>
                <a:gd name="T59" fmla="*/ 167 h 376"/>
                <a:gd name="T60" fmla="*/ 17 w 445"/>
                <a:gd name="T61" fmla="*/ 147 h 376"/>
                <a:gd name="T62" fmla="*/ 28 w 445"/>
                <a:gd name="T63" fmla="*/ 111 h 376"/>
                <a:gd name="T64" fmla="*/ 59 w 445"/>
                <a:gd name="T65" fmla="*/ 91 h 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5"/>
                <a:gd name="T100" fmla="*/ 0 h 376"/>
                <a:gd name="T101" fmla="*/ 445 w 445"/>
                <a:gd name="T102" fmla="*/ 376 h 3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5" h="376">
                  <a:moveTo>
                    <a:pt x="75" y="86"/>
                  </a:moveTo>
                  <a:lnTo>
                    <a:pt x="82" y="72"/>
                  </a:lnTo>
                  <a:lnTo>
                    <a:pt x="75" y="61"/>
                  </a:lnTo>
                  <a:lnTo>
                    <a:pt x="93" y="50"/>
                  </a:lnTo>
                  <a:lnTo>
                    <a:pt x="152" y="25"/>
                  </a:lnTo>
                  <a:lnTo>
                    <a:pt x="163" y="16"/>
                  </a:lnTo>
                  <a:lnTo>
                    <a:pt x="181" y="16"/>
                  </a:lnTo>
                  <a:lnTo>
                    <a:pt x="215" y="0"/>
                  </a:lnTo>
                  <a:lnTo>
                    <a:pt x="215" y="19"/>
                  </a:lnTo>
                  <a:lnTo>
                    <a:pt x="228" y="45"/>
                  </a:lnTo>
                  <a:lnTo>
                    <a:pt x="239" y="72"/>
                  </a:lnTo>
                  <a:lnTo>
                    <a:pt x="275" y="111"/>
                  </a:lnTo>
                  <a:lnTo>
                    <a:pt x="298" y="137"/>
                  </a:lnTo>
                  <a:lnTo>
                    <a:pt x="321" y="156"/>
                  </a:lnTo>
                  <a:lnTo>
                    <a:pt x="350" y="178"/>
                  </a:lnTo>
                  <a:lnTo>
                    <a:pt x="381" y="207"/>
                  </a:lnTo>
                  <a:lnTo>
                    <a:pt x="415" y="218"/>
                  </a:lnTo>
                  <a:lnTo>
                    <a:pt x="420" y="223"/>
                  </a:lnTo>
                  <a:lnTo>
                    <a:pt x="420" y="237"/>
                  </a:lnTo>
                  <a:lnTo>
                    <a:pt x="427" y="248"/>
                  </a:lnTo>
                  <a:lnTo>
                    <a:pt x="444" y="254"/>
                  </a:lnTo>
                  <a:lnTo>
                    <a:pt x="438" y="268"/>
                  </a:lnTo>
                  <a:lnTo>
                    <a:pt x="420" y="284"/>
                  </a:lnTo>
                  <a:lnTo>
                    <a:pt x="404" y="304"/>
                  </a:lnTo>
                  <a:lnTo>
                    <a:pt x="391" y="310"/>
                  </a:lnTo>
                  <a:lnTo>
                    <a:pt x="381" y="319"/>
                  </a:lnTo>
                  <a:lnTo>
                    <a:pt x="363" y="313"/>
                  </a:lnTo>
                  <a:lnTo>
                    <a:pt x="345" y="310"/>
                  </a:lnTo>
                  <a:lnTo>
                    <a:pt x="321" y="310"/>
                  </a:lnTo>
                  <a:lnTo>
                    <a:pt x="303" y="313"/>
                  </a:lnTo>
                  <a:lnTo>
                    <a:pt x="293" y="324"/>
                  </a:lnTo>
                  <a:lnTo>
                    <a:pt x="280" y="338"/>
                  </a:lnTo>
                  <a:lnTo>
                    <a:pt x="275" y="355"/>
                  </a:lnTo>
                  <a:lnTo>
                    <a:pt x="262" y="365"/>
                  </a:lnTo>
                  <a:lnTo>
                    <a:pt x="246" y="365"/>
                  </a:lnTo>
                  <a:lnTo>
                    <a:pt x="228" y="375"/>
                  </a:lnTo>
                  <a:lnTo>
                    <a:pt x="215" y="365"/>
                  </a:lnTo>
                  <a:lnTo>
                    <a:pt x="199" y="360"/>
                  </a:lnTo>
                  <a:lnTo>
                    <a:pt x="181" y="349"/>
                  </a:lnTo>
                  <a:lnTo>
                    <a:pt x="163" y="349"/>
                  </a:lnTo>
                  <a:lnTo>
                    <a:pt x="152" y="360"/>
                  </a:lnTo>
                  <a:lnTo>
                    <a:pt x="140" y="360"/>
                  </a:lnTo>
                  <a:lnTo>
                    <a:pt x="122" y="355"/>
                  </a:lnTo>
                  <a:lnTo>
                    <a:pt x="106" y="349"/>
                  </a:lnTo>
                  <a:lnTo>
                    <a:pt x="88" y="329"/>
                  </a:lnTo>
                  <a:lnTo>
                    <a:pt x="70" y="319"/>
                  </a:lnTo>
                  <a:lnTo>
                    <a:pt x="59" y="304"/>
                  </a:lnTo>
                  <a:lnTo>
                    <a:pt x="52" y="288"/>
                  </a:lnTo>
                  <a:lnTo>
                    <a:pt x="28" y="279"/>
                  </a:lnTo>
                  <a:lnTo>
                    <a:pt x="23" y="263"/>
                  </a:lnTo>
                  <a:lnTo>
                    <a:pt x="0" y="243"/>
                  </a:lnTo>
                  <a:lnTo>
                    <a:pt x="17" y="228"/>
                  </a:lnTo>
                  <a:lnTo>
                    <a:pt x="52" y="232"/>
                  </a:lnTo>
                  <a:lnTo>
                    <a:pt x="64" y="228"/>
                  </a:lnTo>
                  <a:lnTo>
                    <a:pt x="64" y="212"/>
                  </a:lnTo>
                  <a:lnTo>
                    <a:pt x="52" y="203"/>
                  </a:lnTo>
                  <a:lnTo>
                    <a:pt x="52" y="198"/>
                  </a:lnTo>
                  <a:lnTo>
                    <a:pt x="41" y="187"/>
                  </a:lnTo>
                  <a:lnTo>
                    <a:pt x="35" y="178"/>
                  </a:lnTo>
                  <a:lnTo>
                    <a:pt x="28" y="167"/>
                  </a:lnTo>
                  <a:lnTo>
                    <a:pt x="28" y="151"/>
                  </a:lnTo>
                  <a:lnTo>
                    <a:pt x="17" y="147"/>
                  </a:lnTo>
                  <a:lnTo>
                    <a:pt x="23" y="122"/>
                  </a:lnTo>
                  <a:lnTo>
                    <a:pt x="28" y="111"/>
                  </a:lnTo>
                  <a:lnTo>
                    <a:pt x="35" y="91"/>
                  </a:lnTo>
                  <a:lnTo>
                    <a:pt x="59" y="91"/>
                  </a:lnTo>
                  <a:lnTo>
                    <a:pt x="75" y="86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6899625" y="5147784"/>
              <a:ext cx="813546" cy="585472"/>
            </a:xfrm>
            <a:custGeom>
              <a:avLst/>
              <a:gdLst>
                <a:gd name="T0" fmla="*/ 169 w 853"/>
                <a:gd name="T1" fmla="*/ 80 h 517"/>
                <a:gd name="T2" fmla="*/ 164 w 853"/>
                <a:gd name="T3" fmla="*/ 50 h 517"/>
                <a:gd name="T4" fmla="*/ 200 w 853"/>
                <a:gd name="T5" fmla="*/ 44 h 517"/>
                <a:gd name="T6" fmla="*/ 229 w 853"/>
                <a:gd name="T7" fmla="*/ 35 h 517"/>
                <a:gd name="T8" fmla="*/ 247 w 853"/>
                <a:gd name="T9" fmla="*/ 66 h 517"/>
                <a:gd name="T10" fmla="*/ 287 w 853"/>
                <a:gd name="T11" fmla="*/ 70 h 517"/>
                <a:gd name="T12" fmla="*/ 310 w 853"/>
                <a:gd name="T13" fmla="*/ 97 h 517"/>
                <a:gd name="T14" fmla="*/ 357 w 853"/>
                <a:gd name="T15" fmla="*/ 116 h 517"/>
                <a:gd name="T16" fmla="*/ 416 w 853"/>
                <a:gd name="T17" fmla="*/ 100 h 517"/>
                <a:gd name="T18" fmla="*/ 505 w 853"/>
                <a:gd name="T19" fmla="*/ 100 h 517"/>
                <a:gd name="T20" fmla="*/ 539 w 853"/>
                <a:gd name="T21" fmla="*/ 97 h 517"/>
                <a:gd name="T22" fmla="*/ 604 w 853"/>
                <a:gd name="T23" fmla="*/ 55 h 517"/>
                <a:gd name="T24" fmla="*/ 657 w 853"/>
                <a:gd name="T25" fmla="*/ 41 h 517"/>
                <a:gd name="T26" fmla="*/ 687 w 853"/>
                <a:gd name="T27" fmla="*/ 50 h 517"/>
                <a:gd name="T28" fmla="*/ 722 w 853"/>
                <a:gd name="T29" fmla="*/ 44 h 517"/>
                <a:gd name="T30" fmla="*/ 734 w 853"/>
                <a:gd name="T31" fmla="*/ 16 h 517"/>
                <a:gd name="T32" fmla="*/ 740 w 853"/>
                <a:gd name="T33" fmla="*/ 25 h 517"/>
                <a:gd name="T34" fmla="*/ 805 w 853"/>
                <a:gd name="T35" fmla="*/ 5 h 517"/>
                <a:gd name="T36" fmla="*/ 844 w 853"/>
                <a:gd name="T37" fmla="*/ 16 h 517"/>
                <a:gd name="T38" fmla="*/ 774 w 853"/>
                <a:gd name="T39" fmla="*/ 111 h 517"/>
                <a:gd name="T40" fmla="*/ 745 w 853"/>
                <a:gd name="T41" fmla="*/ 167 h 517"/>
                <a:gd name="T42" fmla="*/ 740 w 853"/>
                <a:gd name="T43" fmla="*/ 197 h 517"/>
                <a:gd name="T44" fmla="*/ 727 w 853"/>
                <a:gd name="T45" fmla="*/ 231 h 517"/>
                <a:gd name="T46" fmla="*/ 711 w 853"/>
                <a:gd name="T47" fmla="*/ 257 h 517"/>
                <a:gd name="T48" fmla="*/ 722 w 853"/>
                <a:gd name="T49" fmla="*/ 303 h 517"/>
                <a:gd name="T50" fmla="*/ 740 w 853"/>
                <a:gd name="T51" fmla="*/ 309 h 517"/>
                <a:gd name="T52" fmla="*/ 750 w 853"/>
                <a:gd name="T53" fmla="*/ 334 h 517"/>
                <a:gd name="T54" fmla="*/ 745 w 853"/>
                <a:gd name="T55" fmla="*/ 348 h 517"/>
                <a:gd name="T56" fmla="*/ 763 w 853"/>
                <a:gd name="T57" fmla="*/ 373 h 517"/>
                <a:gd name="T58" fmla="*/ 774 w 853"/>
                <a:gd name="T59" fmla="*/ 388 h 517"/>
                <a:gd name="T60" fmla="*/ 768 w 853"/>
                <a:gd name="T61" fmla="*/ 404 h 517"/>
                <a:gd name="T62" fmla="*/ 745 w 853"/>
                <a:gd name="T63" fmla="*/ 418 h 517"/>
                <a:gd name="T64" fmla="*/ 716 w 853"/>
                <a:gd name="T65" fmla="*/ 474 h 517"/>
                <a:gd name="T66" fmla="*/ 722 w 853"/>
                <a:gd name="T67" fmla="*/ 510 h 517"/>
                <a:gd name="T68" fmla="*/ 693 w 853"/>
                <a:gd name="T69" fmla="*/ 505 h 517"/>
                <a:gd name="T70" fmla="*/ 646 w 853"/>
                <a:gd name="T71" fmla="*/ 494 h 517"/>
                <a:gd name="T72" fmla="*/ 610 w 853"/>
                <a:gd name="T73" fmla="*/ 494 h 517"/>
                <a:gd name="T74" fmla="*/ 557 w 853"/>
                <a:gd name="T75" fmla="*/ 474 h 517"/>
                <a:gd name="T76" fmla="*/ 523 w 853"/>
                <a:gd name="T77" fmla="*/ 418 h 517"/>
                <a:gd name="T78" fmla="*/ 445 w 853"/>
                <a:gd name="T79" fmla="*/ 379 h 517"/>
                <a:gd name="T80" fmla="*/ 393 w 853"/>
                <a:gd name="T81" fmla="*/ 384 h 517"/>
                <a:gd name="T82" fmla="*/ 351 w 853"/>
                <a:gd name="T83" fmla="*/ 363 h 517"/>
                <a:gd name="T84" fmla="*/ 310 w 853"/>
                <a:gd name="T85" fmla="*/ 338 h 517"/>
                <a:gd name="T86" fmla="*/ 270 w 853"/>
                <a:gd name="T87" fmla="*/ 323 h 517"/>
                <a:gd name="T88" fmla="*/ 229 w 853"/>
                <a:gd name="T89" fmla="*/ 298 h 517"/>
                <a:gd name="T90" fmla="*/ 176 w 853"/>
                <a:gd name="T91" fmla="*/ 273 h 517"/>
                <a:gd name="T92" fmla="*/ 146 w 853"/>
                <a:gd name="T93" fmla="*/ 248 h 517"/>
                <a:gd name="T94" fmla="*/ 70 w 853"/>
                <a:gd name="T95" fmla="*/ 248 h 517"/>
                <a:gd name="T96" fmla="*/ 46 w 853"/>
                <a:gd name="T97" fmla="*/ 222 h 517"/>
                <a:gd name="T98" fmla="*/ 18 w 853"/>
                <a:gd name="T99" fmla="*/ 206 h 517"/>
                <a:gd name="T100" fmla="*/ 5 w 853"/>
                <a:gd name="T101" fmla="*/ 181 h 517"/>
                <a:gd name="T102" fmla="*/ 0 w 853"/>
                <a:gd name="T103" fmla="*/ 161 h 517"/>
                <a:gd name="T104" fmla="*/ 5 w 853"/>
                <a:gd name="T105" fmla="*/ 125 h 517"/>
                <a:gd name="T106" fmla="*/ 28 w 853"/>
                <a:gd name="T107" fmla="*/ 91 h 517"/>
                <a:gd name="T108" fmla="*/ 70 w 853"/>
                <a:gd name="T109" fmla="*/ 66 h 517"/>
                <a:gd name="T110" fmla="*/ 83 w 853"/>
                <a:gd name="T111" fmla="*/ 55 h 517"/>
                <a:gd name="T112" fmla="*/ 93 w 853"/>
                <a:gd name="T113" fmla="*/ 80 h 517"/>
                <a:gd name="T114" fmla="*/ 153 w 853"/>
                <a:gd name="T115" fmla="*/ 97 h 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3"/>
                <a:gd name="T175" fmla="*/ 0 h 517"/>
                <a:gd name="T176" fmla="*/ 853 w 853"/>
                <a:gd name="T177" fmla="*/ 517 h 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3" h="517">
                  <a:moveTo>
                    <a:pt x="153" y="97"/>
                  </a:moveTo>
                  <a:lnTo>
                    <a:pt x="158" y="91"/>
                  </a:lnTo>
                  <a:lnTo>
                    <a:pt x="169" y="80"/>
                  </a:lnTo>
                  <a:lnTo>
                    <a:pt x="164" y="70"/>
                  </a:lnTo>
                  <a:lnTo>
                    <a:pt x="169" y="61"/>
                  </a:lnTo>
                  <a:lnTo>
                    <a:pt x="164" y="50"/>
                  </a:lnTo>
                  <a:lnTo>
                    <a:pt x="169" y="44"/>
                  </a:lnTo>
                  <a:lnTo>
                    <a:pt x="193" y="44"/>
                  </a:lnTo>
                  <a:lnTo>
                    <a:pt x="200" y="44"/>
                  </a:lnTo>
                  <a:lnTo>
                    <a:pt x="211" y="35"/>
                  </a:lnTo>
                  <a:lnTo>
                    <a:pt x="223" y="35"/>
                  </a:lnTo>
                  <a:lnTo>
                    <a:pt x="229" y="35"/>
                  </a:lnTo>
                  <a:lnTo>
                    <a:pt x="234" y="44"/>
                  </a:lnTo>
                  <a:lnTo>
                    <a:pt x="240" y="55"/>
                  </a:lnTo>
                  <a:lnTo>
                    <a:pt x="247" y="66"/>
                  </a:lnTo>
                  <a:lnTo>
                    <a:pt x="252" y="70"/>
                  </a:lnTo>
                  <a:lnTo>
                    <a:pt x="263" y="75"/>
                  </a:lnTo>
                  <a:lnTo>
                    <a:pt x="287" y="70"/>
                  </a:lnTo>
                  <a:lnTo>
                    <a:pt x="294" y="80"/>
                  </a:lnTo>
                  <a:lnTo>
                    <a:pt x="294" y="86"/>
                  </a:lnTo>
                  <a:lnTo>
                    <a:pt x="310" y="97"/>
                  </a:lnTo>
                  <a:lnTo>
                    <a:pt x="323" y="106"/>
                  </a:lnTo>
                  <a:lnTo>
                    <a:pt x="333" y="116"/>
                  </a:lnTo>
                  <a:lnTo>
                    <a:pt x="357" y="116"/>
                  </a:lnTo>
                  <a:lnTo>
                    <a:pt x="380" y="111"/>
                  </a:lnTo>
                  <a:lnTo>
                    <a:pt x="404" y="100"/>
                  </a:lnTo>
                  <a:lnTo>
                    <a:pt x="416" y="100"/>
                  </a:lnTo>
                  <a:lnTo>
                    <a:pt x="458" y="97"/>
                  </a:lnTo>
                  <a:lnTo>
                    <a:pt x="487" y="100"/>
                  </a:lnTo>
                  <a:lnTo>
                    <a:pt x="505" y="100"/>
                  </a:lnTo>
                  <a:lnTo>
                    <a:pt x="516" y="97"/>
                  </a:lnTo>
                  <a:lnTo>
                    <a:pt x="528" y="97"/>
                  </a:lnTo>
                  <a:lnTo>
                    <a:pt x="539" y="97"/>
                  </a:lnTo>
                  <a:lnTo>
                    <a:pt x="552" y="91"/>
                  </a:lnTo>
                  <a:lnTo>
                    <a:pt x="570" y="86"/>
                  </a:lnTo>
                  <a:lnTo>
                    <a:pt x="604" y="55"/>
                  </a:lnTo>
                  <a:lnTo>
                    <a:pt x="610" y="50"/>
                  </a:lnTo>
                  <a:lnTo>
                    <a:pt x="628" y="50"/>
                  </a:lnTo>
                  <a:lnTo>
                    <a:pt x="657" y="41"/>
                  </a:lnTo>
                  <a:lnTo>
                    <a:pt x="664" y="41"/>
                  </a:lnTo>
                  <a:lnTo>
                    <a:pt x="669" y="44"/>
                  </a:lnTo>
                  <a:lnTo>
                    <a:pt x="687" y="50"/>
                  </a:lnTo>
                  <a:lnTo>
                    <a:pt x="693" y="55"/>
                  </a:lnTo>
                  <a:lnTo>
                    <a:pt x="703" y="55"/>
                  </a:lnTo>
                  <a:lnTo>
                    <a:pt x="722" y="44"/>
                  </a:lnTo>
                  <a:lnTo>
                    <a:pt x="727" y="35"/>
                  </a:lnTo>
                  <a:lnTo>
                    <a:pt x="734" y="25"/>
                  </a:lnTo>
                  <a:lnTo>
                    <a:pt x="734" y="16"/>
                  </a:lnTo>
                  <a:lnTo>
                    <a:pt x="740" y="10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45" y="35"/>
                  </a:lnTo>
                  <a:lnTo>
                    <a:pt x="763" y="30"/>
                  </a:lnTo>
                  <a:lnTo>
                    <a:pt x="805" y="5"/>
                  </a:lnTo>
                  <a:lnTo>
                    <a:pt x="815" y="0"/>
                  </a:lnTo>
                  <a:lnTo>
                    <a:pt x="852" y="10"/>
                  </a:lnTo>
                  <a:lnTo>
                    <a:pt x="844" y="16"/>
                  </a:lnTo>
                  <a:lnTo>
                    <a:pt x="821" y="19"/>
                  </a:lnTo>
                  <a:lnTo>
                    <a:pt x="821" y="35"/>
                  </a:lnTo>
                  <a:lnTo>
                    <a:pt x="774" y="111"/>
                  </a:lnTo>
                  <a:lnTo>
                    <a:pt x="768" y="142"/>
                  </a:lnTo>
                  <a:lnTo>
                    <a:pt x="750" y="156"/>
                  </a:lnTo>
                  <a:lnTo>
                    <a:pt x="745" y="167"/>
                  </a:lnTo>
                  <a:lnTo>
                    <a:pt x="740" y="176"/>
                  </a:lnTo>
                  <a:lnTo>
                    <a:pt x="740" y="186"/>
                  </a:lnTo>
                  <a:lnTo>
                    <a:pt x="740" y="197"/>
                  </a:lnTo>
                  <a:lnTo>
                    <a:pt x="734" y="206"/>
                  </a:lnTo>
                  <a:lnTo>
                    <a:pt x="727" y="212"/>
                  </a:lnTo>
                  <a:lnTo>
                    <a:pt x="727" y="231"/>
                  </a:lnTo>
                  <a:lnTo>
                    <a:pt x="716" y="242"/>
                  </a:lnTo>
                  <a:lnTo>
                    <a:pt x="711" y="253"/>
                  </a:lnTo>
                  <a:lnTo>
                    <a:pt x="711" y="257"/>
                  </a:lnTo>
                  <a:lnTo>
                    <a:pt x="711" y="287"/>
                  </a:lnTo>
                  <a:lnTo>
                    <a:pt x="711" y="298"/>
                  </a:lnTo>
                  <a:lnTo>
                    <a:pt x="722" y="303"/>
                  </a:lnTo>
                  <a:lnTo>
                    <a:pt x="722" y="309"/>
                  </a:lnTo>
                  <a:lnTo>
                    <a:pt x="727" y="318"/>
                  </a:lnTo>
                  <a:lnTo>
                    <a:pt x="740" y="309"/>
                  </a:lnTo>
                  <a:lnTo>
                    <a:pt x="750" y="323"/>
                  </a:lnTo>
                  <a:lnTo>
                    <a:pt x="750" y="334"/>
                  </a:lnTo>
                  <a:lnTo>
                    <a:pt x="740" y="334"/>
                  </a:lnTo>
                  <a:lnTo>
                    <a:pt x="734" y="348"/>
                  </a:lnTo>
                  <a:lnTo>
                    <a:pt x="745" y="348"/>
                  </a:lnTo>
                  <a:lnTo>
                    <a:pt x="745" y="359"/>
                  </a:lnTo>
                  <a:lnTo>
                    <a:pt x="750" y="363"/>
                  </a:lnTo>
                  <a:lnTo>
                    <a:pt x="763" y="373"/>
                  </a:lnTo>
                  <a:lnTo>
                    <a:pt x="763" y="388"/>
                  </a:lnTo>
                  <a:lnTo>
                    <a:pt x="768" y="388"/>
                  </a:lnTo>
                  <a:lnTo>
                    <a:pt x="774" y="388"/>
                  </a:lnTo>
                  <a:lnTo>
                    <a:pt x="787" y="399"/>
                  </a:lnTo>
                  <a:lnTo>
                    <a:pt x="787" y="404"/>
                  </a:lnTo>
                  <a:lnTo>
                    <a:pt x="768" y="404"/>
                  </a:lnTo>
                  <a:lnTo>
                    <a:pt x="763" y="404"/>
                  </a:lnTo>
                  <a:lnTo>
                    <a:pt x="763" y="415"/>
                  </a:lnTo>
                  <a:lnTo>
                    <a:pt x="745" y="418"/>
                  </a:lnTo>
                  <a:lnTo>
                    <a:pt x="727" y="440"/>
                  </a:lnTo>
                  <a:lnTo>
                    <a:pt x="727" y="449"/>
                  </a:lnTo>
                  <a:lnTo>
                    <a:pt x="716" y="474"/>
                  </a:lnTo>
                  <a:lnTo>
                    <a:pt x="716" y="494"/>
                  </a:lnTo>
                  <a:lnTo>
                    <a:pt x="722" y="499"/>
                  </a:lnTo>
                  <a:lnTo>
                    <a:pt x="722" y="510"/>
                  </a:lnTo>
                  <a:lnTo>
                    <a:pt x="716" y="516"/>
                  </a:lnTo>
                  <a:lnTo>
                    <a:pt x="698" y="510"/>
                  </a:lnTo>
                  <a:lnTo>
                    <a:pt x="693" y="505"/>
                  </a:lnTo>
                  <a:lnTo>
                    <a:pt x="680" y="505"/>
                  </a:lnTo>
                  <a:lnTo>
                    <a:pt x="657" y="494"/>
                  </a:lnTo>
                  <a:lnTo>
                    <a:pt x="646" y="494"/>
                  </a:lnTo>
                  <a:lnTo>
                    <a:pt x="628" y="499"/>
                  </a:lnTo>
                  <a:lnTo>
                    <a:pt x="617" y="494"/>
                  </a:lnTo>
                  <a:lnTo>
                    <a:pt x="610" y="494"/>
                  </a:lnTo>
                  <a:lnTo>
                    <a:pt x="593" y="480"/>
                  </a:lnTo>
                  <a:lnTo>
                    <a:pt x="581" y="480"/>
                  </a:lnTo>
                  <a:lnTo>
                    <a:pt x="557" y="474"/>
                  </a:lnTo>
                  <a:lnTo>
                    <a:pt x="552" y="469"/>
                  </a:lnTo>
                  <a:lnTo>
                    <a:pt x="539" y="440"/>
                  </a:lnTo>
                  <a:lnTo>
                    <a:pt x="523" y="418"/>
                  </a:lnTo>
                  <a:lnTo>
                    <a:pt x="505" y="409"/>
                  </a:lnTo>
                  <a:lnTo>
                    <a:pt x="476" y="388"/>
                  </a:lnTo>
                  <a:lnTo>
                    <a:pt x="445" y="379"/>
                  </a:lnTo>
                  <a:lnTo>
                    <a:pt x="422" y="384"/>
                  </a:lnTo>
                  <a:lnTo>
                    <a:pt x="411" y="388"/>
                  </a:lnTo>
                  <a:lnTo>
                    <a:pt x="393" y="384"/>
                  </a:lnTo>
                  <a:lnTo>
                    <a:pt x="375" y="373"/>
                  </a:lnTo>
                  <a:lnTo>
                    <a:pt x="357" y="373"/>
                  </a:lnTo>
                  <a:lnTo>
                    <a:pt x="351" y="363"/>
                  </a:lnTo>
                  <a:lnTo>
                    <a:pt x="333" y="359"/>
                  </a:lnTo>
                  <a:lnTo>
                    <a:pt x="323" y="348"/>
                  </a:lnTo>
                  <a:lnTo>
                    <a:pt x="310" y="338"/>
                  </a:lnTo>
                  <a:lnTo>
                    <a:pt x="299" y="329"/>
                  </a:lnTo>
                  <a:lnTo>
                    <a:pt x="281" y="323"/>
                  </a:lnTo>
                  <a:lnTo>
                    <a:pt x="270" y="323"/>
                  </a:lnTo>
                  <a:lnTo>
                    <a:pt x="258" y="309"/>
                  </a:lnTo>
                  <a:lnTo>
                    <a:pt x="240" y="309"/>
                  </a:lnTo>
                  <a:lnTo>
                    <a:pt x="229" y="298"/>
                  </a:lnTo>
                  <a:lnTo>
                    <a:pt x="223" y="287"/>
                  </a:lnTo>
                  <a:lnTo>
                    <a:pt x="200" y="273"/>
                  </a:lnTo>
                  <a:lnTo>
                    <a:pt x="176" y="273"/>
                  </a:lnTo>
                  <a:lnTo>
                    <a:pt x="164" y="267"/>
                  </a:lnTo>
                  <a:lnTo>
                    <a:pt x="158" y="267"/>
                  </a:lnTo>
                  <a:lnTo>
                    <a:pt x="146" y="248"/>
                  </a:lnTo>
                  <a:lnTo>
                    <a:pt x="129" y="242"/>
                  </a:lnTo>
                  <a:lnTo>
                    <a:pt x="122" y="242"/>
                  </a:lnTo>
                  <a:lnTo>
                    <a:pt x="70" y="248"/>
                  </a:lnTo>
                  <a:lnTo>
                    <a:pt x="64" y="242"/>
                  </a:lnTo>
                  <a:lnTo>
                    <a:pt x="52" y="228"/>
                  </a:lnTo>
                  <a:lnTo>
                    <a:pt x="46" y="222"/>
                  </a:lnTo>
                  <a:lnTo>
                    <a:pt x="36" y="217"/>
                  </a:lnTo>
                  <a:lnTo>
                    <a:pt x="23" y="212"/>
                  </a:lnTo>
                  <a:lnTo>
                    <a:pt x="18" y="206"/>
                  </a:lnTo>
                  <a:lnTo>
                    <a:pt x="10" y="197"/>
                  </a:lnTo>
                  <a:lnTo>
                    <a:pt x="10" y="186"/>
                  </a:lnTo>
                  <a:lnTo>
                    <a:pt x="5" y="181"/>
                  </a:lnTo>
                  <a:lnTo>
                    <a:pt x="5" y="176"/>
                  </a:lnTo>
                  <a:lnTo>
                    <a:pt x="0" y="172"/>
                  </a:lnTo>
                  <a:lnTo>
                    <a:pt x="0" y="161"/>
                  </a:lnTo>
                  <a:lnTo>
                    <a:pt x="10" y="151"/>
                  </a:lnTo>
                  <a:lnTo>
                    <a:pt x="10" y="147"/>
                  </a:lnTo>
                  <a:lnTo>
                    <a:pt x="5" y="125"/>
                  </a:lnTo>
                  <a:lnTo>
                    <a:pt x="18" y="116"/>
                  </a:lnTo>
                  <a:lnTo>
                    <a:pt x="18" y="100"/>
                  </a:lnTo>
                  <a:lnTo>
                    <a:pt x="28" y="91"/>
                  </a:lnTo>
                  <a:lnTo>
                    <a:pt x="41" y="80"/>
                  </a:lnTo>
                  <a:lnTo>
                    <a:pt x="70" y="70"/>
                  </a:lnTo>
                  <a:lnTo>
                    <a:pt x="70" y="66"/>
                  </a:lnTo>
                  <a:lnTo>
                    <a:pt x="64" y="61"/>
                  </a:lnTo>
                  <a:lnTo>
                    <a:pt x="64" y="50"/>
                  </a:lnTo>
                  <a:lnTo>
                    <a:pt x="83" y="55"/>
                  </a:lnTo>
                  <a:lnTo>
                    <a:pt x="83" y="66"/>
                  </a:lnTo>
                  <a:lnTo>
                    <a:pt x="93" y="80"/>
                  </a:lnTo>
                  <a:lnTo>
                    <a:pt x="117" y="97"/>
                  </a:lnTo>
                  <a:lnTo>
                    <a:pt x="129" y="100"/>
                  </a:lnTo>
                  <a:lnTo>
                    <a:pt x="153" y="97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 sz="1662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7203870" y="4041389"/>
              <a:ext cx="519792" cy="517526"/>
            </a:xfrm>
            <a:custGeom>
              <a:avLst/>
              <a:gdLst>
                <a:gd name="T0" fmla="*/ 75 w 545"/>
                <a:gd name="T1" fmla="*/ 196 h 457"/>
                <a:gd name="T2" fmla="*/ 86 w 545"/>
                <a:gd name="T3" fmla="*/ 227 h 457"/>
                <a:gd name="T4" fmla="*/ 99 w 545"/>
                <a:gd name="T5" fmla="*/ 218 h 457"/>
                <a:gd name="T6" fmla="*/ 117 w 545"/>
                <a:gd name="T7" fmla="*/ 212 h 457"/>
                <a:gd name="T8" fmla="*/ 158 w 545"/>
                <a:gd name="T9" fmla="*/ 212 h 457"/>
                <a:gd name="T10" fmla="*/ 187 w 545"/>
                <a:gd name="T11" fmla="*/ 237 h 457"/>
                <a:gd name="T12" fmla="*/ 187 w 545"/>
                <a:gd name="T13" fmla="*/ 252 h 457"/>
                <a:gd name="T14" fmla="*/ 181 w 545"/>
                <a:gd name="T15" fmla="*/ 268 h 457"/>
                <a:gd name="T16" fmla="*/ 158 w 545"/>
                <a:gd name="T17" fmla="*/ 282 h 457"/>
                <a:gd name="T18" fmla="*/ 174 w 545"/>
                <a:gd name="T19" fmla="*/ 277 h 457"/>
                <a:gd name="T20" fmla="*/ 205 w 545"/>
                <a:gd name="T21" fmla="*/ 273 h 457"/>
                <a:gd name="T22" fmla="*/ 234 w 545"/>
                <a:gd name="T23" fmla="*/ 268 h 457"/>
                <a:gd name="T24" fmla="*/ 262 w 545"/>
                <a:gd name="T25" fmla="*/ 252 h 457"/>
                <a:gd name="T26" fmla="*/ 281 w 545"/>
                <a:gd name="T27" fmla="*/ 257 h 457"/>
                <a:gd name="T28" fmla="*/ 315 w 545"/>
                <a:gd name="T29" fmla="*/ 313 h 457"/>
                <a:gd name="T30" fmla="*/ 322 w 545"/>
                <a:gd name="T31" fmla="*/ 355 h 457"/>
                <a:gd name="T32" fmla="*/ 315 w 545"/>
                <a:gd name="T33" fmla="*/ 369 h 457"/>
                <a:gd name="T34" fmla="*/ 309 w 545"/>
                <a:gd name="T35" fmla="*/ 383 h 457"/>
                <a:gd name="T36" fmla="*/ 338 w 545"/>
                <a:gd name="T37" fmla="*/ 405 h 457"/>
                <a:gd name="T38" fmla="*/ 369 w 545"/>
                <a:gd name="T39" fmla="*/ 414 h 457"/>
                <a:gd name="T40" fmla="*/ 408 w 545"/>
                <a:gd name="T41" fmla="*/ 439 h 457"/>
                <a:gd name="T42" fmla="*/ 444 w 545"/>
                <a:gd name="T43" fmla="*/ 456 h 457"/>
                <a:gd name="T44" fmla="*/ 473 w 545"/>
                <a:gd name="T45" fmla="*/ 434 h 457"/>
                <a:gd name="T46" fmla="*/ 502 w 545"/>
                <a:gd name="T47" fmla="*/ 434 h 457"/>
                <a:gd name="T48" fmla="*/ 515 w 545"/>
                <a:gd name="T49" fmla="*/ 430 h 457"/>
                <a:gd name="T50" fmla="*/ 525 w 545"/>
                <a:gd name="T51" fmla="*/ 405 h 457"/>
                <a:gd name="T52" fmla="*/ 538 w 545"/>
                <a:gd name="T53" fmla="*/ 389 h 457"/>
                <a:gd name="T54" fmla="*/ 538 w 545"/>
                <a:gd name="T55" fmla="*/ 369 h 457"/>
                <a:gd name="T56" fmla="*/ 525 w 545"/>
                <a:gd name="T57" fmla="*/ 364 h 457"/>
                <a:gd name="T58" fmla="*/ 491 w 545"/>
                <a:gd name="T59" fmla="*/ 328 h 457"/>
                <a:gd name="T60" fmla="*/ 473 w 545"/>
                <a:gd name="T61" fmla="*/ 288 h 457"/>
                <a:gd name="T62" fmla="*/ 450 w 545"/>
                <a:gd name="T63" fmla="*/ 257 h 457"/>
                <a:gd name="T64" fmla="*/ 426 w 545"/>
                <a:gd name="T65" fmla="*/ 232 h 457"/>
                <a:gd name="T66" fmla="*/ 426 w 545"/>
                <a:gd name="T67" fmla="*/ 201 h 457"/>
                <a:gd name="T68" fmla="*/ 462 w 545"/>
                <a:gd name="T69" fmla="*/ 167 h 457"/>
                <a:gd name="T70" fmla="*/ 473 w 545"/>
                <a:gd name="T71" fmla="*/ 136 h 457"/>
                <a:gd name="T72" fmla="*/ 432 w 545"/>
                <a:gd name="T73" fmla="*/ 111 h 457"/>
                <a:gd name="T74" fmla="*/ 403 w 545"/>
                <a:gd name="T75" fmla="*/ 111 h 457"/>
                <a:gd name="T76" fmla="*/ 385 w 545"/>
                <a:gd name="T77" fmla="*/ 90 h 457"/>
                <a:gd name="T78" fmla="*/ 398 w 545"/>
                <a:gd name="T79" fmla="*/ 64 h 457"/>
                <a:gd name="T80" fmla="*/ 385 w 545"/>
                <a:gd name="T81" fmla="*/ 50 h 457"/>
                <a:gd name="T82" fmla="*/ 362 w 545"/>
                <a:gd name="T83" fmla="*/ 61 h 457"/>
                <a:gd name="T84" fmla="*/ 338 w 545"/>
                <a:gd name="T85" fmla="*/ 39 h 457"/>
                <a:gd name="T86" fmla="*/ 345 w 545"/>
                <a:gd name="T87" fmla="*/ 19 h 457"/>
                <a:gd name="T88" fmla="*/ 299 w 545"/>
                <a:gd name="T89" fmla="*/ 5 h 457"/>
                <a:gd name="T90" fmla="*/ 257 w 545"/>
                <a:gd name="T91" fmla="*/ 14 h 457"/>
                <a:gd name="T92" fmla="*/ 216 w 545"/>
                <a:gd name="T93" fmla="*/ 36 h 457"/>
                <a:gd name="T94" fmla="*/ 187 w 545"/>
                <a:gd name="T95" fmla="*/ 19 h 457"/>
                <a:gd name="T96" fmla="*/ 169 w 545"/>
                <a:gd name="T97" fmla="*/ 14 h 457"/>
                <a:gd name="T98" fmla="*/ 145 w 545"/>
                <a:gd name="T99" fmla="*/ 5 h 457"/>
                <a:gd name="T100" fmla="*/ 117 w 545"/>
                <a:gd name="T101" fmla="*/ 5 h 457"/>
                <a:gd name="T102" fmla="*/ 86 w 545"/>
                <a:gd name="T103" fmla="*/ 5 h 457"/>
                <a:gd name="T104" fmla="*/ 86 w 545"/>
                <a:gd name="T105" fmla="*/ 25 h 457"/>
                <a:gd name="T106" fmla="*/ 70 w 545"/>
                <a:gd name="T107" fmla="*/ 30 h 457"/>
                <a:gd name="T108" fmla="*/ 34 w 545"/>
                <a:gd name="T109" fmla="*/ 19 h 457"/>
                <a:gd name="T110" fmla="*/ 34 w 545"/>
                <a:gd name="T111" fmla="*/ 39 h 457"/>
                <a:gd name="T112" fmla="*/ 16 w 545"/>
                <a:gd name="T113" fmla="*/ 70 h 457"/>
                <a:gd name="T114" fmla="*/ 23 w 545"/>
                <a:gd name="T115" fmla="*/ 115 h 457"/>
                <a:gd name="T116" fmla="*/ 46 w 545"/>
                <a:gd name="T117" fmla="*/ 156 h 4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5"/>
                <a:gd name="T178" fmla="*/ 0 h 457"/>
                <a:gd name="T179" fmla="*/ 545 w 545"/>
                <a:gd name="T180" fmla="*/ 457 h 4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5" h="457">
                  <a:moveTo>
                    <a:pt x="70" y="182"/>
                  </a:moveTo>
                  <a:lnTo>
                    <a:pt x="75" y="196"/>
                  </a:lnTo>
                  <a:lnTo>
                    <a:pt x="81" y="218"/>
                  </a:lnTo>
                  <a:lnTo>
                    <a:pt x="86" y="227"/>
                  </a:lnTo>
                  <a:lnTo>
                    <a:pt x="99" y="221"/>
                  </a:lnTo>
                  <a:lnTo>
                    <a:pt x="99" y="218"/>
                  </a:lnTo>
                  <a:lnTo>
                    <a:pt x="109" y="212"/>
                  </a:lnTo>
                  <a:lnTo>
                    <a:pt x="117" y="212"/>
                  </a:lnTo>
                  <a:lnTo>
                    <a:pt x="151" y="212"/>
                  </a:lnTo>
                  <a:lnTo>
                    <a:pt x="158" y="212"/>
                  </a:lnTo>
                  <a:lnTo>
                    <a:pt x="181" y="232"/>
                  </a:lnTo>
                  <a:lnTo>
                    <a:pt x="187" y="237"/>
                  </a:lnTo>
                  <a:lnTo>
                    <a:pt x="192" y="248"/>
                  </a:lnTo>
                  <a:lnTo>
                    <a:pt x="187" y="252"/>
                  </a:lnTo>
                  <a:lnTo>
                    <a:pt x="181" y="263"/>
                  </a:lnTo>
                  <a:lnTo>
                    <a:pt x="181" y="268"/>
                  </a:lnTo>
                  <a:lnTo>
                    <a:pt x="163" y="268"/>
                  </a:lnTo>
                  <a:lnTo>
                    <a:pt x="158" y="282"/>
                  </a:lnTo>
                  <a:lnTo>
                    <a:pt x="163" y="282"/>
                  </a:lnTo>
                  <a:lnTo>
                    <a:pt x="174" y="277"/>
                  </a:lnTo>
                  <a:lnTo>
                    <a:pt x="187" y="273"/>
                  </a:lnTo>
                  <a:lnTo>
                    <a:pt x="205" y="273"/>
                  </a:lnTo>
                  <a:lnTo>
                    <a:pt x="221" y="273"/>
                  </a:lnTo>
                  <a:lnTo>
                    <a:pt x="234" y="268"/>
                  </a:lnTo>
                  <a:lnTo>
                    <a:pt x="244" y="263"/>
                  </a:lnTo>
                  <a:lnTo>
                    <a:pt x="262" y="252"/>
                  </a:lnTo>
                  <a:lnTo>
                    <a:pt x="268" y="248"/>
                  </a:lnTo>
                  <a:lnTo>
                    <a:pt x="281" y="257"/>
                  </a:lnTo>
                  <a:lnTo>
                    <a:pt x="309" y="299"/>
                  </a:lnTo>
                  <a:lnTo>
                    <a:pt x="315" y="313"/>
                  </a:lnTo>
                  <a:lnTo>
                    <a:pt x="333" y="349"/>
                  </a:lnTo>
                  <a:lnTo>
                    <a:pt x="322" y="355"/>
                  </a:lnTo>
                  <a:lnTo>
                    <a:pt x="322" y="358"/>
                  </a:lnTo>
                  <a:lnTo>
                    <a:pt x="315" y="369"/>
                  </a:lnTo>
                  <a:lnTo>
                    <a:pt x="309" y="380"/>
                  </a:lnTo>
                  <a:lnTo>
                    <a:pt x="309" y="383"/>
                  </a:lnTo>
                  <a:lnTo>
                    <a:pt x="327" y="389"/>
                  </a:lnTo>
                  <a:lnTo>
                    <a:pt x="338" y="405"/>
                  </a:lnTo>
                  <a:lnTo>
                    <a:pt x="356" y="409"/>
                  </a:lnTo>
                  <a:lnTo>
                    <a:pt x="369" y="414"/>
                  </a:lnTo>
                  <a:lnTo>
                    <a:pt x="380" y="419"/>
                  </a:lnTo>
                  <a:lnTo>
                    <a:pt x="408" y="439"/>
                  </a:lnTo>
                  <a:lnTo>
                    <a:pt x="408" y="450"/>
                  </a:lnTo>
                  <a:lnTo>
                    <a:pt x="444" y="456"/>
                  </a:lnTo>
                  <a:lnTo>
                    <a:pt x="455" y="445"/>
                  </a:lnTo>
                  <a:lnTo>
                    <a:pt x="473" y="434"/>
                  </a:lnTo>
                  <a:lnTo>
                    <a:pt x="486" y="434"/>
                  </a:lnTo>
                  <a:lnTo>
                    <a:pt x="502" y="434"/>
                  </a:lnTo>
                  <a:lnTo>
                    <a:pt x="509" y="450"/>
                  </a:lnTo>
                  <a:lnTo>
                    <a:pt x="515" y="430"/>
                  </a:lnTo>
                  <a:lnTo>
                    <a:pt x="520" y="419"/>
                  </a:lnTo>
                  <a:lnTo>
                    <a:pt x="525" y="405"/>
                  </a:lnTo>
                  <a:lnTo>
                    <a:pt x="533" y="400"/>
                  </a:lnTo>
                  <a:lnTo>
                    <a:pt x="538" y="389"/>
                  </a:lnTo>
                  <a:lnTo>
                    <a:pt x="544" y="380"/>
                  </a:lnTo>
                  <a:lnTo>
                    <a:pt x="538" y="369"/>
                  </a:lnTo>
                  <a:lnTo>
                    <a:pt x="525" y="369"/>
                  </a:lnTo>
                  <a:lnTo>
                    <a:pt x="525" y="364"/>
                  </a:lnTo>
                  <a:lnTo>
                    <a:pt x="509" y="333"/>
                  </a:lnTo>
                  <a:lnTo>
                    <a:pt x="491" y="328"/>
                  </a:lnTo>
                  <a:lnTo>
                    <a:pt x="486" y="319"/>
                  </a:lnTo>
                  <a:lnTo>
                    <a:pt x="473" y="288"/>
                  </a:lnTo>
                  <a:lnTo>
                    <a:pt x="450" y="273"/>
                  </a:lnTo>
                  <a:lnTo>
                    <a:pt x="450" y="257"/>
                  </a:lnTo>
                  <a:lnTo>
                    <a:pt x="444" y="248"/>
                  </a:lnTo>
                  <a:lnTo>
                    <a:pt x="426" y="232"/>
                  </a:lnTo>
                  <a:lnTo>
                    <a:pt x="432" y="207"/>
                  </a:lnTo>
                  <a:lnTo>
                    <a:pt x="426" y="201"/>
                  </a:lnTo>
                  <a:lnTo>
                    <a:pt x="432" y="182"/>
                  </a:lnTo>
                  <a:lnTo>
                    <a:pt x="462" y="167"/>
                  </a:lnTo>
                  <a:lnTo>
                    <a:pt x="468" y="151"/>
                  </a:lnTo>
                  <a:lnTo>
                    <a:pt x="473" y="136"/>
                  </a:lnTo>
                  <a:lnTo>
                    <a:pt x="468" y="115"/>
                  </a:lnTo>
                  <a:lnTo>
                    <a:pt x="432" y="111"/>
                  </a:lnTo>
                  <a:lnTo>
                    <a:pt x="421" y="115"/>
                  </a:lnTo>
                  <a:lnTo>
                    <a:pt x="403" y="111"/>
                  </a:lnTo>
                  <a:lnTo>
                    <a:pt x="392" y="100"/>
                  </a:lnTo>
                  <a:lnTo>
                    <a:pt x="385" y="90"/>
                  </a:lnTo>
                  <a:lnTo>
                    <a:pt x="385" y="81"/>
                  </a:lnTo>
                  <a:lnTo>
                    <a:pt x="398" y="64"/>
                  </a:lnTo>
                  <a:lnTo>
                    <a:pt x="392" y="55"/>
                  </a:lnTo>
                  <a:lnTo>
                    <a:pt x="385" y="50"/>
                  </a:lnTo>
                  <a:lnTo>
                    <a:pt x="374" y="55"/>
                  </a:lnTo>
                  <a:lnTo>
                    <a:pt x="362" y="61"/>
                  </a:lnTo>
                  <a:lnTo>
                    <a:pt x="356" y="50"/>
                  </a:lnTo>
                  <a:lnTo>
                    <a:pt x="338" y="39"/>
                  </a:lnTo>
                  <a:lnTo>
                    <a:pt x="345" y="30"/>
                  </a:lnTo>
                  <a:lnTo>
                    <a:pt x="345" y="19"/>
                  </a:lnTo>
                  <a:lnTo>
                    <a:pt x="315" y="5"/>
                  </a:lnTo>
                  <a:lnTo>
                    <a:pt x="299" y="5"/>
                  </a:lnTo>
                  <a:lnTo>
                    <a:pt x="281" y="14"/>
                  </a:lnTo>
                  <a:lnTo>
                    <a:pt x="257" y="14"/>
                  </a:lnTo>
                  <a:lnTo>
                    <a:pt x="234" y="30"/>
                  </a:lnTo>
                  <a:lnTo>
                    <a:pt x="216" y="36"/>
                  </a:lnTo>
                  <a:lnTo>
                    <a:pt x="198" y="30"/>
                  </a:lnTo>
                  <a:lnTo>
                    <a:pt x="187" y="19"/>
                  </a:lnTo>
                  <a:lnTo>
                    <a:pt x="181" y="19"/>
                  </a:lnTo>
                  <a:lnTo>
                    <a:pt x="169" y="14"/>
                  </a:lnTo>
                  <a:lnTo>
                    <a:pt x="151" y="9"/>
                  </a:lnTo>
                  <a:lnTo>
                    <a:pt x="145" y="5"/>
                  </a:lnTo>
                  <a:lnTo>
                    <a:pt x="127" y="0"/>
                  </a:lnTo>
                  <a:lnTo>
                    <a:pt x="117" y="5"/>
                  </a:lnTo>
                  <a:lnTo>
                    <a:pt x="99" y="0"/>
                  </a:lnTo>
                  <a:lnTo>
                    <a:pt x="86" y="5"/>
                  </a:lnTo>
                  <a:lnTo>
                    <a:pt x="86" y="9"/>
                  </a:lnTo>
                  <a:lnTo>
                    <a:pt x="86" y="25"/>
                  </a:lnTo>
                  <a:lnTo>
                    <a:pt x="81" y="36"/>
                  </a:lnTo>
                  <a:lnTo>
                    <a:pt x="70" y="30"/>
                  </a:lnTo>
                  <a:lnTo>
                    <a:pt x="52" y="14"/>
                  </a:lnTo>
                  <a:lnTo>
                    <a:pt x="34" y="19"/>
                  </a:lnTo>
                  <a:lnTo>
                    <a:pt x="28" y="30"/>
                  </a:lnTo>
                  <a:lnTo>
                    <a:pt x="34" y="39"/>
                  </a:lnTo>
                  <a:lnTo>
                    <a:pt x="23" y="61"/>
                  </a:lnTo>
                  <a:lnTo>
                    <a:pt x="16" y="70"/>
                  </a:lnTo>
                  <a:lnTo>
                    <a:pt x="0" y="81"/>
                  </a:lnTo>
                  <a:lnTo>
                    <a:pt x="23" y="115"/>
                  </a:lnTo>
                  <a:lnTo>
                    <a:pt x="34" y="131"/>
                  </a:lnTo>
                  <a:lnTo>
                    <a:pt x="46" y="156"/>
                  </a:lnTo>
                  <a:lnTo>
                    <a:pt x="70" y="182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251557" y="3835284"/>
              <a:ext cx="286124" cy="248005"/>
            </a:xfrm>
            <a:custGeom>
              <a:avLst/>
              <a:gdLst>
                <a:gd name="T0" fmla="*/ 117 w 300"/>
                <a:gd name="T1" fmla="*/ 196 h 219"/>
                <a:gd name="T2" fmla="*/ 129 w 300"/>
                <a:gd name="T3" fmla="*/ 201 h 219"/>
                <a:gd name="T4" fmla="*/ 135 w 300"/>
                <a:gd name="T5" fmla="*/ 201 h 219"/>
                <a:gd name="T6" fmla="*/ 145 w 300"/>
                <a:gd name="T7" fmla="*/ 212 h 219"/>
                <a:gd name="T8" fmla="*/ 163 w 300"/>
                <a:gd name="T9" fmla="*/ 218 h 219"/>
                <a:gd name="T10" fmla="*/ 181 w 300"/>
                <a:gd name="T11" fmla="*/ 212 h 219"/>
                <a:gd name="T12" fmla="*/ 205 w 300"/>
                <a:gd name="T13" fmla="*/ 196 h 219"/>
                <a:gd name="T14" fmla="*/ 228 w 300"/>
                <a:gd name="T15" fmla="*/ 196 h 219"/>
                <a:gd name="T16" fmla="*/ 246 w 300"/>
                <a:gd name="T17" fmla="*/ 187 h 219"/>
                <a:gd name="T18" fmla="*/ 262 w 300"/>
                <a:gd name="T19" fmla="*/ 187 h 219"/>
                <a:gd name="T20" fmla="*/ 257 w 300"/>
                <a:gd name="T21" fmla="*/ 171 h 219"/>
                <a:gd name="T22" fmla="*/ 262 w 300"/>
                <a:gd name="T23" fmla="*/ 136 h 219"/>
                <a:gd name="T24" fmla="*/ 275 w 300"/>
                <a:gd name="T25" fmla="*/ 126 h 219"/>
                <a:gd name="T26" fmla="*/ 286 w 300"/>
                <a:gd name="T27" fmla="*/ 111 h 219"/>
                <a:gd name="T28" fmla="*/ 293 w 300"/>
                <a:gd name="T29" fmla="*/ 100 h 219"/>
                <a:gd name="T30" fmla="*/ 286 w 300"/>
                <a:gd name="T31" fmla="*/ 75 h 219"/>
                <a:gd name="T32" fmla="*/ 299 w 300"/>
                <a:gd name="T33" fmla="*/ 59 h 219"/>
                <a:gd name="T34" fmla="*/ 299 w 300"/>
                <a:gd name="T35" fmla="*/ 50 h 219"/>
                <a:gd name="T36" fmla="*/ 299 w 300"/>
                <a:gd name="T37" fmla="*/ 34 h 219"/>
                <a:gd name="T38" fmla="*/ 257 w 300"/>
                <a:gd name="T39" fmla="*/ 9 h 219"/>
                <a:gd name="T40" fmla="*/ 239 w 300"/>
                <a:gd name="T41" fmla="*/ 3 h 219"/>
                <a:gd name="T42" fmla="*/ 216 w 300"/>
                <a:gd name="T43" fmla="*/ 0 h 219"/>
                <a:gd name="T44" fmla="*/ 210 w 300"/>
                <a:gd name="T45" fmla="*/ 14 h 219"/>
                <a:gd name="T46" fmla="*/ 192 w 300"/>
                <a:gd name="T47" fmla="*/ 30 h 219"/>
                <a:gd name="T48" fmla="*/ 176 w 300"/>
                <a:gd name="T49" fmla="*/ 50 h 219"/>
                <a:gd name="T50" fmla="*/ 163 w 300"/>
                <a:gd name="T51" fmla="*/ 55 h 219"/>
                <a:gd name="T52" fmla="*/ 153 w 300"/>
                <a:gd name="T53" fmla="*/ 64 h 219"/>
                <a:gd name="T54" fmla="*/ 135 w 300"/>
                <a:gd name="T55" fmla="*/ 59 h 219"/>
                <a:gd name="T56" fmla="*/ 117 w 300"/>
                <a:gd name="T57" fmla="*/ 55 h 219"/>
                <a:gd name="T58" fmla="*/ 93 w 300"/>
                <a:gd name="T59" fmla="*/ 55 h 219"/>
                <a:gd name="T60" fmla="*/ 75 w 300"/>
                <a:gd name="T61" fmla="*/ 59 h 219"/>
                <a:gd name="T62" fmla="*/ 64 w 300"/>
                <a:gd name="T63" fmla="*/ 70 h 219"/>
                <a:gd name="T64" fmla="*/ 52 w 300"/>
                <a:gd name="T65" fmla="*/ 84 h 219"/>
                <a:gd name="T66" fmla="*/ 46 w 300"/>
                <a:gd name="T67" fmla="*/ 100 h 219"/>
                <a:gd name="T68" fmla="*/ 34 w 300"/>
                <a:gd name="T69" fmla="*/ 111 h 219"/>
                <a:gd name="T70" fmla="*/ 18 w 300"/>
                <a:gd name="T71" fmla="*/ 111 h 219"/>
                <a:gd name="T72" fmla="*/ 0 w 300"/>
                <a:gd name="T73" fmla="*/ 120 h 219"/>
                <a:gd name="T74" fmla="*/ 10 w 300"/>
                <a:gd name="T75" fmla="*/ 145 h 219"/>
                <a:gd name="T76" fmla="*/ 5 w 300"/>
                <a:gd name="T77" fmla="*/ 162 h 219"/>
                <a:gd name="T78" fmla="*/ 5 w 300"/>
                <a:gd name="T79" fmla="*/ 181 h 219"/>
                <a:gd name="T80" fmla="*/ 0 w 300"/>
                <a:gd name="T81" fmla="*/ 196 h 219"/>
                <a:gd name="T82" fmla="*/ 18 w 300"/>
                <a:gd name="T83" fmla="*/ 212 h 219"/>
                <a:gd name="T84" fmla="*/ 28 w 300"/>
                <a:gd name="T85" fmla="*/ 218 h 219"/>
                <a:gd name="T86" fmla="*/ 34 w 300"/>
                <a:gd name="T87" fmla="*/ 207 h 219"/>
                <a:gd name="T88" fmla="*/ 34 w 300"/>
                <a:gd name="T89" fmla="*/ 190 h 219"/>
                <a:gd name="T90" fmla="*/ 34 w 300"/>
                <a:gd name="T91" fmla="*/ 187 h 219"/>
                <a:gd name="T92" fmla="*/ 46 w 300"/>
                <a:gd name="T93" fmla="*/ 181 h 219"/>
                <a:gd name="T94" fmla="*/ 64 w 300"/>
                <a:gd name="T95" fmla="*/ 187 h 219"/>
                <a:gd name="T96" fmla="*/ 75 w 300"/>
                <a:gd name="T97" fmla="*/ 181 h 219"/>
                <a:gd name="T98" fmla="*/ 93 w 300"/>
                <a:gd name="T99" fmla="*/ 187 h 219"/>
                <a:gd name="T100" fmla="*/ 99 w 300"/>
                <a:gd name="T101" fmla="*/ 190 h 219"/>
                <a:gd name="T102" fmla="*/ 117 w 300"/>
                <a:gd name="T103" fmla="*/ 196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0"/>
                <a:gd name="T157" fmla="*/ 0 h 219"/>
                <a:gd name="T158" fmla="*/ 300 w 300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0" h="219">
                  <a:moveTo>
                    <a:pt x="117" y="196"/>
                  </a:moveTo>
                  <a:lnTo>
                    <a:pt x="129" y="201"/>
                  </a:lnTo>
                  <a:lnTo>
                    <a:pt x="135" y="201"/>
                  </a:lnTo>
                  <a:lnTo>
                    <a:pt x="145" y="212"/>
                  </a:lnTo>
                  <a:lnTo>
                    <a:pt x="163" y="218"/>
                  </a:lnTo>
                  <a:lnTo>
                    <a:pt x="181" y="212"/>
                  </a:lnTo>
                  <a:lnTo>
                    <a:pt x="205" y="196"/>
                  </a:lnTo>
                  <a:lnTo>
                    <a:pt x="228" y="196"/>
                  </a:lnTo>
                  <a:lnTo>
                    <a:pt x="246" y="187"/>
                  </a:lnTo>
                  <a:lnTo>
                    <a:pt x="262" y="187"/>
                  </a:lnTo>
                  <a:lnTo>
                    <a:pt x="257" y="171"/>
                  </a:lnTo>
                  <a:lnTo>
                    <a:pt x="262" y="136"/>
                  </a:lnTo>
                  <a:lnTo>
                    <a:pt x="275" y="126"/>
                  </a:lnTo>
                  <a:lnTo>
                    <a:pt x="286" y="111"/>
                  </a:lnTo>
                  <a:lnTo>
                    <a:pt x="293" y="100"/>
                  </a:lnTo>
                  <a:lnTo>
                    <a:pt x="286" y="75"/>
                  </a:lnTo>
                  <a:lnTo>
                    <a:pt x="299" y="59"/>
                  </a:lnTo>
                  <a:lnTo>
                    <a:pt x="299" y="50"/>
                  </a:lnTo>
                  <a:lnTo>
                    <a:pt x="299" y="34"/>
                  </a:lnTo>
                  <a:lnTo>
                    <a:pt x="257" y="9"/>
                  </a:lnTo>
                  <a:lnTo>
                    <a:pt x="239" y="3"/>
                  </a:lnTo>
                  <a:lnTo>
                    <a:pt x="216" y="0"/>
                  </a:lnTo>
                  <a:lnTo>
                    <a:pt x="210" y="14"/>
                  </a:lnTo>
                  <a:lnTo>
                    <a:pt x="192" y="30"/>
                  </a:lnTo>
                  <a:lnTo>
                    <a:pt x="176" y="50"/>
                  </a:lnTo>
                  <a:lnTo>
                    <a:pt x="163" y="55"/>
                  </a:lnTo>
                  <a:lnTo>
                    <a:pt x="153" y="64"/>
                  </a:lnTo>
                  <a:lnTo>
                    <a:pt x="135" y="59"/>
                  </a:lnTo>
                  <a:lnTo>
                    <a:pt x="117" y="55"/>
                  </a:lnTo>
                  <a:lnTo>
                    <a:pt x="93" y="55"/>
                  </a:lnTo>
                  <a:lnTo>
                    <a:pt x="75" y="59"/>
                  </a:lnTo>
                  <a:lnTo>
                    <a:pt x="64" y="70"/>
                  </a:lnTo>
                  <a:lnTo>
                    <a:pt x="52" y="84"/>
                  </a:lnTo>
                  <a:lnTo>
                    <a:pt x="46" y="100"/>
                  </a:lnTo>
                  <a:lnTo>
                    <a:pt x="34" y="111"/>
                  </a:lnTo>
                  <a:lnTo>
                    <a:pt x="18" y="111"/>
                  </a:lnTo>
                  <a:lnTo>
                    <a:pt x="0" y="120"/>
                  </a:lnTo>
                  <a:lnTo>
                    <a:pt x="10" y="145"/>
                  </a:lnTo>
                  <a:lnTo>
                    <a:pt x="5" y="162"/>
                  </a:lnTo>
                  <a:lnTo>
                    <a:pt x="5" y="181"/>
                  </a:lnTo>
                  <a:lnTo>
                    <a:pt x="0" y="196"/>
                  </a:lnTo>
                  <a:lnTo>
                    <a:pt x="18" y="212"/>
                  </a:lnTo>
                  <a:lnTo>
                    <a:pt x="28" y="218"/>
                  </a:lnTo>
                  <a:lnTo>
                    <a:pt x="34" y="207"/>
                  </a:lnTo>
                  <a:lnTo>
                    <a:pt x="34" y="190"/>
                  </a:lnTo>
                  <a:lnTo>
                    <a:pt x="34" y="187"/>
                  </a:lnTo>
                  <a:lnTo>
                    <a:pt x="46" y="181"/>
                  </a:lnTo>
                  <a:lnTo>
                    <a:pt x="64" y="187"/>
                  </a:lnTo>
                  <a:lnTo>
                    <a:pt x="75" y="181"/>
                  </a:lnTo>
                  <a:lnTo>
                    <a:pt x="93" y="187"/>
                  </a:lnTo>
                  <a:lnTo>
                    <a:pt x="99" y="190"/>
                  </a:lnTo>
                  <a:lnTo>
                    <a:pt x="117" y="196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7500486" y="3853403"/>
              <a:ext cx="887938" cy="725895"/>
            </a:xfrm>
            <a:custGeom>
              <a:avLst/>
              <a:gdLst>
                <a:gd name="T0" fmla="*/ 368 w 931"/>
                <a:gd name="T1" fmla="*/ 198 h 641"/>
                <a:gd name="T2" fmla="*/ 428 w 931"/>
                <a:gd name="T3" fmla="*/ 224 h 641"/>
                <a:gd name="T4" fmla="*/ 532 w 931"/>
                <a:gd name="T5" fmla="*/ 253 h 641"/>
                <a:gd name="T6" fmla="*/ 573 w 931"/>
                <a:gd name="T7" fmla="*/ 269 h 641"/>
                <a:gd name="T8" fmla="*/ 608 w 931"/>
                <a:gd name="T9" fmla="*/ 289 h 641"/>
                <a:gd name="T10" fmla="*/ 649 w 931"/>
                <a:gd name="T11" fmla="*/ 320 h 641"/>
                <a:gd name="T12" fmla="*/ 685 w 931"/>
                <a:gd name="T13" fmla="*/ 339 h 641"/>
                <a:gd name="T14" fmla="*/ 737 w 931"/>
                <a:gd name="T15" fmla="*/ 359 h 641"/>
                <a:gd name="T16" fmla="*/ 773 w 931"/>
                <a:gd name="T17" fmla="*/ 381 h 641"/>
                <a:gd name="T18" fmla="*/ 802 w 931"/>
                <a:gd name="T19" fmla="*/ 385 h 641"/>
                <a:gd name="T20" fmla="*/ 843 w 931"/>
                <a:gd name="T21" fmla="*/ 426 h 641"/>
                <a:gd name="T22" fmla="*/ 906 w 931"/>
                <a:gd name="T23" fmla="*/ 477 h 641"/>
                <a:gd name="T24" fmla="*/ 924 w 931"/>
                <a:gd name="T25" fmla="*/ 513 h 641"/>
                <a:gd name="T26" fmla="*/ 919 w 931"/>
                <a:gd name="T27" fmla="*/ 547 h 641"/>
                <a:gd name="T28" fmla="*/ 913 w 931"/>
                <a:gd name="T29" fmla="*/ 614 h 641"/>
                <a:gd name="T30" fmla="*/ 895 w 931"/>
                <a:gd name="T31" fmla="*/ 640 h 641"/>
                <a:gd name="T32" fmla="*/ 854 w 931"/>
                <a:gd name="T33" fmla="*/ 625 h 641"/>
                <a:gd name="T34" fmla="*/ 813 w 931"/>
                <a:gd name="T35" fmla="*/ 589 h 641"/>
                <a:gd name="T36" fmla="*/ 802 w 931"/>
                <a:gd name="T37" fmla="*/ 573 h 641"/>
                <a:gd name="T38" fmla="*/ 796 w 931"/>
                <a:gd name="T39" fmla="*/ 558 h 641"/>
                <a:gd name="T40" fmla="*/ 802 w 931"/>
                <a:gd name="T41" fmla="*/ 544 h 641"/>
                <a:gd name="T42" fmla="*/ 773 w 931"/>
                <a:gd name="T43" fmla="*/ 518 h 641"/>
                <a:gd name="T44" fmla="*/ 750 w 931"/>
                <a:gd name="T45" fmla="*/ 491 h 641"/>
                <a:gd name="T46" fmla="*/ 661 w 931"/>
                <a:gd name="T47" fmla="*/ 488 h 641"/>
                <a:gd name="T48" fmla="*/ 591 w 931"/>
                <a:gd name="T49" fmla="*/ 466 h 641"/>
                <a:gd name="T50" fmla="*/ 597 w 931"/>
                <a:gd name="T51" fmla="*/ 446 h 641"/>
                <a:gd name="T52" fmla="*/ 615 w 931"/>
                <a:gd name="T53" fmla="*/ 441 h 641"/>
                <a:gd name="T54" fmla="*/ 597 w 931"/>
                <a:gd name="T55" fmla="*/ 437 h 641"/>
                <a:gd name="T56" fmla="*/ 568 w 931"/>
                <a:gd name="T57" fmla="*/ 432 h 641"/>
                <a:gd name="T58" fmla="*/ 521 w 931"/>
                <a:gd name="T59" fmla="*/ 451 h 641"/>
                <a:gd name="T60" fmla="*/ 480 w 931"/>
                <a:gd name="T61" fmla="*/ 446 h 641"/>
                <a:gd name="T62" fmla="*/ 456 w 931"/>
                <a:gd name="T63" fmla="*/ 432 h 641"/>
                <a:gd name="T64" fmla="*/ 456 w 931"/>
                <a:gd name="T65" fmla="*/ 395 h 641"/>
                <a:gd name="T66" fmla="*/ 415 w 931"/>
                <a:gd name="T67" fmla="*/ 365 h 641"/>
                <a:gd name="T68" fmla="*/ 350 w 931"/>
                <a:gd name="T69" fmla="*/ 359 h 641"/>
                <a:gd name="T70" fmla="*/ 298 w 931"/>
                <a:gd name="T71" fmla="*/ 330 h 641"/>
                <a:gd name="T72" fmla="*/ 287 w 931"/>
                <a:gd name="T73" fmla="*/ 309 h 641"/>
                <a:gd name="T74" fmla="*/ 251 w 931"/>
                <a:gd name="T75" fmla="*/ 269 h 641"/>
                <a:gd name="T76" fmla="*/ 215 w 931"/>
                <a:gd name="T77" fmla="*/ 269 h 641"/>
                <a:gd name="T78" fmla="*/ 122 w 931"/>
                <a:gd name="T79" fmla="*/ 274 h 641"/>
                <a:gd name="T80" fmla="*/ 82 w 931"/>
                <a:gd name="T81" fmla="*/ 263 h 641"/>
                <a:gd name="T82" fmla="*/ 88 w 931"/>
                <a:gd name="T83" fmla="*/ 227 h 641"/>
                <a:gd name="T84" fmla="*/ 64 w 931"/>
                <a:gd name="T85" fmla="*/ 218 h 641"/>
                <a:gd name="T86" fmla="*/ 28 w 931"/>
                <a:gd name="T87" fmla="*/ 202 h 641"/>
                <a:gd name="T88" fmla="*/ 5 w 931"/>
                <a:gd name="T89" fmla="*/ 168 h 641"/>
                <a:gd name="T90" fmla="*/ 17 w 931"/>
                <a:gd name="T91" fmla="*/ 106 h 641"/>
                <a:gd name="T92" fmla="*/ 28 w 931"/>
                <a:gd name="T93" fmla="*/ 56 h 641"/>
                <a:gd name="T94" fmla="*/ 41 w 931"/>
                <a:gd name="T95" fmla="*/ 14 h 641"/>
                <a:gd name="T96" fmla="*/ 111 w 931"/>
                <a:gd name="T97" fmla="*/ 14 h 641"/>
                <a:gd name="T98" fmla="*/ 187 w 931"/>
                <a:gd name="T99" fmla="*/ 10 h 641"/>
                <a:gd name="T100" fmla="*/ 298 w 931"/>
                <a:gd name="T101" fmla="*/ 14 h 641"/>
                <a:gd name="T102" fmla="*/ 311 w 931"/>
                <a:gd name="T103" fmla="*/ 45 h 641"/>
                <a:gd name="T104" fmla="*/ 257 w 931"/>
                <a:gd name="T105" fmla="*/ 92 h 641"/>
                <a:gd name="T106" fmla="*/ 239 w 931"/>
                <a:gd name="T107" fmla="*/ 131 h 641"/>
                <a:gd name="T108" fmla="*/ 293 w 931"/>
                <a:gd name="T109" fmla="*/ 171 h 6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31"/>
                <a:gd name="T166" fmla="*/ 0 h 641"/>
                <a:gd name="T167" fmla="*/ 931 w 931"/>
                <a:gd name="T168" fmla="*/ 641 h 6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31" h="641">
                  <a:moveTo>
                    <a:pt x="321" y="188"/>
                  </a:moveTo>
                  <a:lnTo>
                    <a:pt x="339" y="193"/>
                  </a:lnTo>
                  <a:lnTo>
                    <a:pt x="368" y="198"/>
                  </a:lnTo>
                  <a:lnTo>
                    <a:pt x="381" y="202"/>
                  </a:lnTo>
                  <a:lnTo>
                    <a:pt x="397" y="213"/>
                  </a:lnTo>
                  <a:lnTo>
                    <a:pt x="428" y="224"/>
                  </a:lnTo>
                  <a:lnTo>
                    <a:pt x="444" y="224"/>
                  </a:lnTo>
                  <a:lnTo>
                    <a:pt x="451" y="233"/>
                  </a:lnTo>
                  <a:lnTo>
                    <a:pt x="532" y="253"/>
                  </a:lnTo>
                  <a:lnTo>
                    <a:pt x="550" y="258"/>
                  </a:lnTo>
                  <a:lnTo>
                    <a:pt x="561" y="269"/>
                  </a:lnTo>
                  <a:lnTo>
                    <a:pt x="573" y="269"/>
                  </a:lnTo>
                  <a:lnTo>
                    <a:pt x="579" y="278"/>
                  </a:lnTo>
                  <a:lnTo>
                    <a:pt x="591" y="283"/>
                  </a:lnTo>
                  <a:lnTo>
                    <a:pt x="608" y="289"/>
                  </a:lnTo>
                  <a:lnTo>
                    <a:pt x="625" y="305"/>
                  </a:lnTo>
                  <a:lnTo>
                    <a:pt x="631" y="314"/>
                  </a:lnTo>
                  <a:lnTo>
                    <a:pt x="649" y="320"/>
                  </a:lnTo>
                  <a:lnTo>
                    <a:pt x="661" y="330"/>
                  </a:lnTo>
                  <a:lnTo>
                    <a:pt x="667" y="334"/>
                  </a:lnTo>
                  <a:lnTo>
                    <a:pt x="685" y="339"/>
                  </a:lnTo>
                  <a:lnTo>
                    <a:pt x="708" y="345"/>
                  </a:lnTo>
                  <a:lnTo>
                    <a:pt x="714" y="345"/>
                  </a:lnTo>
                  <a:lnTo>
                    <a:pt x="737" y="359"/>
                  </a:lnTo>
                  <a:lnTo>
                    <a:pt x="750" y="365"/>
                  </a:lnTo>
                  <a:lnTo>
                    <a:pt x="773" y="370"/>
                  </a:lnTo>
                  <a:lnTo>
                    <a:pt x="773" y="381"/>
                  </a:lnTo>
                  <a:lnTo>
                    <a:pt x="789" y="381"/>
                  </a:lnTo>
                  <a:lnTo>
                    <a:pt x="796" y="385"/>
                  </a:lnTo>
                  <a:lnTo>
                    <a:pt x="802" y="385"/>
                  </a:lnTo>
                  <a:lnTo>
                    <a:pt x="807" y="395"/>
                  </a:lnTo>
                  <a:lnTo>
                    <a:pt x="825" y="421"/>
                  </a:lnTo>
                  <a:lnTo>
                    <a:pt x="843" y="426"/>
                  </a:lnTo>
                  <a:lnTo>
                    <a:pt x="872" y="446"/>
                  </a:lnTo>
                  <a:lnTo>
                    <a:pt x="895" y="466"/>
                  </a:lnTo>
                  <a:lnTo>
                    <a:pt x="906" y="477"/>
                  </a:lnTo>
                  <a:lnTo>
                    <a:pt x="913" y="488"/>
                  </a:lnTo>
                  <a:lnTo>
                    <a:pt x="919" y="502"/>
                  </a:lnTo>
                  <a:lnTo>
                    <a:pt x="924" y="513"/>
                  </a:lnTo>
                  <a:lnTo>
                    <a:pt x="930" y="527"/>
                  </a:lnTo>
                  <a:lnTo>
                    <a:pt x="930" y="538"/>
                  </a:lnTo>
                  <a:lnTo>
                    <a:pt x="919" y="547"/>
                  </a:lnTo>
                  <a:lnTo>
                    <a:pt x="906" y="573"/>
                  </a:lnTo>
                  <a:lnTo>
                    <a:pt x="906" y="598"/>
                  </a:lnTo>
                  <a:lnTo>
                    <a:pt x="913" y="614"/>
                  </a:lnTo>
                  <a:lnTo>
                    <a:pt x="906" y="629"/>
                  </a:lnTo>
                  <a:lnTo>
                    <a:pt x="906" y="634"/>
                  </a:lnTo>
                  <a:lnTo>
                    <a:pt x="895" y="640"/>
                  </a:lnTo>
                  <a:lnTo>
                    <a:pt x="883" y="634"/>
                  </a:lnTo>
                  <a:lnTo>
                    <a:pt x="867" y="625"/>
                  </a:lnTo>
                  <a:lnTo>
                    <a:pt x="854" y="625"/>
                  </a:lnTo>
                  <a:lnTo>
                    <a:pt x="831" y="614"/>
                  </a:lnTo>
                  <a:lnTo>
                    <a:pt x="825" y="598"/>
                  </a:lnTo>
                  <a:lnTo>
                    <a:pt x="813" y="589"/>
                  </a:lnTo>
                  <a:lnTo>
                    <a:pt x="802" y="583"/>
                  </a:lnTo>
                  <a:lnTo>
                    <a:pt x="796" y="578"/>
                  </a:lnTo>
                  <a:lnTo>
                    <a:pt x="802" y="573"/>
                  </a:lnTo>
                  <a:lnTo>
                    <a:pt x="813" y="573"/>
                  </a:lnTo>
                  <a:lnTo>
                    <a:pt x="807" y="564"/>
                  </a:lnTo>
                  <a:lnTo>
                    <a:pt x="796" y="558"/>
                  </a:lnTo>
                  <a:lnTo>
                    <a:pt x="796" y="553"/>
                  </a:lnTo>
                  <a:lnTo>
                    <a:pt x="802" y="547"/>
                  </a:lnTo>
                  <a:lnTo>
                    <a:pt x="802" y="544"/>
                  </a:lnTo>
                  <a:lnTo>
                    <a:pt x="789" y="533"/>
                  </a:lnTo>
                  <a:lnTo>
                    <a:pt x="778" y="522"/>
                  </a:lnTo>
                  <a:lnTo>
                    <a:pt x="773" y="518"/>
                  </a:lnTo>
                  <a:lnTo>
                    <a:pt x="773" y="508"/>
                  </a:lnTo>
                  <a:lnTo>
                    <a:pt x="778" y="502"/>
                  </a:lnTo>
                  <a:lnTo>
                    <a:pt x="750" y="491"/>
                  </a:lnTo>
                  <a:lnTo>
                    <a:pt x="719" y="488"/>
                  </a:lnTo>
                  <a:lnTo>
                    <a:pt x="667" y="491"/>
                  </a:lnTo>
                  <a:lnTo>
                    <a:pt x="661" y="488"/>
                  </a:lnTo>
                  <a:lnTo>
                    <a:pt x="620" y="477"/>
                  </a:lnTo>
                  <a:lnTo>
                    <a:pt x="608" y="471"/>
                  </a:lnTo>
                  <a:lnTo>
                    <a:pt x="591" y="466"/>
                  </a:lnTo>
                  <a:lnTo>
                    <a:pt x="591" y="462"/>
                  </a:lnTo>
                  <a:lnTo>
                    <a:pt x="597" y="451"/>
                  </a:lnTo>
                  <a:lnTo>
                    <a:pt x="597" y="446"/>
                  </a:lnTo>
                  <a:lnTo>
                    <a:pt x="597" y="441"/>
                  </a:lnTo>
                  <a:lnTo>
                    <a:pt x="615" y="441"/>
                  </a:lnTo>
                  <a:lnTo>
                    <a:pt x="615" y="437"/>
                  </a:lnTo>
                  <a:lnTo>
                    <a:pt x="608" y="437"/>
                  </a:lnTo>
                  <a:lnTo>
                    <a:pt x="597" y="437"/>
                  </a:lnTo>
                  <a:lnTo>
                    <a:pt x="584" y="441"/>
                  </a:lnTo>
                  <a:lnTo>
                    <a:pt x="573" y="432"/>
                  </a:lnTo>
                  <a:lnTo>
                    <a:pt x="568" y="432"/>
                  </a:lnTo>
                  <a:lnTo>
                    <a:pt x="555" y="432"/>
                  </a:lnTo>
                  <a:lnTo>
                    <a:pt x="527" y="446"/>
                  </a:lnTo>
                  <a:lnTo>
                    <a:pt x="521" y="451"/>
                  </a:lnTo>
                  <a:lnTo>
                    <a:pt x="509" y="471"/>
                  </a:lnTo>
                  <a:lnTo>
                    <a:pt x="491" y="466"/>
                  </a:lnTo>
                  <a:lnTo>
                    <a:pt x="480" y="446"/>
                  </a:lnTo>
                  <a:lnTo>
                    <a:pt x="467" y="446"/>
                  </a:lnTo>
                  <a:lnTo>
                    <a:pt x="462" y="441"/>
                  </a:lnTo>
                  <a:lnTo>
                    <a:pt x="456" y="432"/>
                  </a:lnTo>
                  <a:lnTo>
                    <a:pt x="462" y="421"/>
                  </a:lnTo>
                  <a:lnTo>
                    <a:pt x="462" y="406"/>
                  </a:lnTo>
                  <a:lnTo>
                    <a:pt x="456" y="395"/>
                  </a:lnTo>
                  <a:lnTo>
                    <a:pt x="456" y="385"/>
                  </a:lnTo>
                  <a:lnTo>
                    <a:pt x="433" y="370"/>
                  </a:lnTo>
                  <a:lnTo>
                    <a:pt x="415" y="365"/>
                  </a:lnTo>
                  <a:lnTo>
                    <a:pt x="410" y="376"/>
                  </a:lnTo>
                  <a:lnTo>
                    <a:pt x="381" y="381"/>
                  </a:lnTo>
                  <a:lnTo>
                    <a:pt x="350" y="359"/>
                  </a:lnTo>
                  <a:lnTo>
                    <a:pt x="339" y="350"/>
                  </a:lnTo>
                  <a:lnTo>
                    <a:pt x="327" y="339"/>
                  </a:lnTo>
                  <a:lnTo>
                    <a:pt x="298" y="330"/>
                  </a:lnTo>
                  <a:lnTo>
                    <a:pt x="280" y="320"/>
                  </a:lnTo>
                  <a:lnTo>
                    <a:pt x="275" y="314"/>
                  </a:lnTo>
                  <a:lnTo>
                    <a:pt x="287" y="309"/>
                  </a:lnTo>
                  <a:lnTo>
                    <a:pt x="287" y="305"/>
                  </a:lnTo>
                  <a:lnTo>
                    <a:pt x="269" y="278"/>
                  </a:lnTo>
                  <a:lnTo>
                    <a:pt x="251" y="269"/>
                  </a:lnTo>
                  <a:lnTo>
                    <a:pt x="239" y="258"/>
                  </a:lnTo>
                  <a:lnTo>
                    <a:pt x="228" y="258"/>
                  </a:lnTo>
                  <a:lnTo>
                    <a:pt x="215" y="269"/>
                  </a:lnTo>
                  <a:lnTo>
                    <a:pt x="192" y="269"/>
                  </a:lnTo>
                  <a:lnTo>
                    <a:pt x="158" y="278"/>
                  </a:lnTo>
                  <a:lnTo>
                    <a:pt x="122" y="274"/>
                  </a:lnTo>
                  <a:lnTo>
                    <a:pt x="111" y="278"/>
                  </a:lnTo>
                  <a:lnTo>
                    <a:pt x="93" y="274"/>
                  </a:lnTo>
                  <a:lnTo>
                    <a:pt x="82" y="263"/>
                  </a:lnTo>
                  <a:lnTo>
                    <a:pt x="75" y="253"/>
                  </a:lnTo>
                  <a:lnTo>
                    <a:pt x="75" y="244"/>
                  </a:lnTo>
                  <a:lnTo>
                    <a:pt x="88" y="227"/>
                  </a:lnTo>
                  <a:lnTo>
                    <a:pt x="82" y="218"/>
                  </a:lnTo>
                  <a:lnTo>
                    <a:pt x="75" y="213"/>
                  </a:lnTo>
                  <a:lnTo>
                    <a:pt x="64" y="218"/>
                  </a:lnTo>
                  <a:lnTo>
                    <a:pt x="52" y="224"/>
                  </a:lnTo>
                  <a:lnTo>
                    <a:pt x="46" y="213"/>
                  </a:lnTo>
                  <a:lnTo>
                    <a:pt x="28" y="202"/>
                  </a:lnTo>
                  <a:lnTo>
                    <a:pt x="35" y="193"/>
                  </a:lnTo>
                  <a:lnTo>
                    <a:pt x="35" y="182"/>
                  </a:lnTo>
                  <a:lnTo>
                    <a:pt x="5" y="168"/>
                  </a:lnTo>
                  <a:lnTo>
                    <a:pt x="0" y="151"/>
                  </a:lnTo>
                  <a:lnTo>
                    <a:pt x="5" y="117"/>
                  </a:lnTo>
                  <a:lnTo>
                    <a:pt x="17" y="106"/>
                  </a:lnTo>
                  <a:lnTo>
                    <a:pt x="28" y="92"/>
                  </a:lnTo>
                  <a:lnTo>
                    <a:pt x="35" y="81"/>
                  </a:lnTo>
                  <a:lnTo>
                    <a:pt x="28" y="56"/>
                  </a:lnTo>
                  <a:lnTo>
                    <a:pt x="41" y="39"/>
                  </a:lnTo>
                  <a:lnTo>
                    <a:pt x="41" y="30"/>
                  </a:lnTo>
                  <a:lnTo>
                    <a:pt x="41" y="14"/>
                  </a:lnTo>
                  <a:lnTo>
                    <a:pt x="59" y="19"/>
                  </a:lnTo>
                  <a:lnTo>
                    <a:pt x="93" y="14"/>
                  </a:lnTo>
                  <a:lnTo>
                    <a:pt x="111" y="14"/>
                  </a:lnTo>
                  <a:lnTo>
                    <a:pt x="129" y="14"/>
                  </a:lnTo>
                  <a:lnTo>
                    <a:pt x="163" y="10"/>
                  </a:lnTo>
                  <a:lnTo>
                    <a:pt x="187" y="10"/>
                  </a:lnTo>
                  <a:lnTo>
                    <a:pt x="275" y="0"/>
                  </a:lnTo>
                  <a:lnTo>
                    <a:pt x="280" y="5"/>
                  </a:lnTo>
                  <a:lnTo>
                    <a:pt x="298" y="14"/>
                  </a:lnTo>
                  <a:lnTo>
                    <a:pt x="298" y="25"/>
                  </a:lnTo>
                  <a:lnTo>
                    <a:pt x="311" y="36"/>
                  </a:lnTo>
                  <a:lnTo>
                    <a:pt x="311" y="45"/>
                  </a:lnTo>
                  <a:lnTo>
                    <a:pt x="304" y="56"/>
                  </a:lnTo>
                  <a:lnTo>
                    <a:pt x="275" y="86"/>
                  </a:lnTo>
                  <a:lnTo>
                    <a:pt x="257" y="92"/>
                  </a:lnTo>
                  <a:lnTo>
                    <a:pt x="239" y="106"/>
                  </a:lnTo>
                  <a:lnTo>
                    <a:pt x="233" y="117"/>
                  </a:lnTo>
                  <a:lnTo>
                    <a:pt x="239" y="131"/>
                  </a:lnTo>
                  <a:lnTo>
                    <a:pt x="251" y="146"/>
                  </a:lnTo>
                  <a:lnTo>
                    <a:pt x="269" y="162"/>
                  </a:lnTo>
                  <a:lnTo>
                    <a:pt x="293" y="171"/>
                  </a:lnTo>
                  <a:lnTo>
                    <a:pt x="321" y="188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609213" y="4145573"/>
              <a:ext cx="375776" cy="426931"/>
            </a:xfrm>
            <a:custGeom>
              <a:avLst/>
              <a:gdLst>
                <a:gd name="T0" fmla="*/ 281 w 394"/>
                <a:gd name="T1" fmla="*/ 314 h 377"/>
                <a:gd name="T2" fmla="*/ 335 w 394"/>
                <a:gd name="T3" fmla="*/ 319 h 377"/>
                <a:gd name="T4" fmla="*/ 358 w 394"/>
                <a:gd name="T5" fmla="*/ 274 h 377"/>
                <a:gd name="T6" fmla="*/ 374 w 394"/>
                <a:gd name="T7" fmla="*/ 244 h 377"/>
                <a:gd name="T8" fmla="*/ 393 w 394"/>
                <a:gd name="T9" fmla="*/ 213 h 377"/>
                <a:gd name="T10" fmla="*/ 364 w 394"/>
                <a:gd name="T11" fmla="*/ 188 h 377"/>
                <a:gd name="T12" fmla="*/ 346 w 394"/>
                <a:gd name="T13" fmla="*/ 182 h 377"/>
                <a:gd name="T14" fmla="*/ 346 w 394"/>
                <a:gd name="T15" fmla="*/ 162 h 377"/>
                <a:gd name="T16" fmla="*/ 340 w 394"/>
                <a:gd name="T17" fmla="*/ 137 h 377"/>
                <a:gd name="T18" fmla="*/ 317 w 394"/>
                <a:gd name="T19" fmla="*/ 112 h 377"/>
                <a:gd name="T20" fmla="*/ 293 w 394"/>
                <a:gd name="T21" fmla="*/ 117 h 377"/>
                <a:gd name="T22" fmla="*/ 234 w 394"/>
                <a:gd name="T23" fmla="*/ 101 h 377"/>
                <a:gd name="T24" fmla="*/ 210 w 394"/>
                <a:gd name="T25" fmla="*/ 81 h 377"/>
                <a:gd name="T26" fmla="*/ 164 w 394"/>
                <a:gd name="T27" fmla="*/ 61 h 377"/>
                <a:gd name="T28" fmla="*/ 171 w 394"/>
                <a:gd name="T29" fmla="*/ 50 h 377"/>
                <a:gd name="T30" fmla="*/ 153 w 394"/>
                <a:gd name="T31" fmla="*/ 19 h 377"/>
                <a:gd name="T32" fmla="*/ 122 w 394"/>
                <a:gd name="T33" fmla="*/ 0 h 377"/>
                <a:gd name="T34" fmla="*/ 99 w 394"/>
                <a:gd name="T35" fmla="*/ 10 h 377"/>
                <a:gd name="T36" fmla="*/ 41 w 394"/>
                <a:gd name="T37" fmla="*/ 19 h 377"/>
                <a:gd name="T38" fmla="*/ 41 w 394"/>
                <a:gd name="T39" fmla="*/ 56 h 377"/>
                <a:gd name="T40" fmla="*/ 5 w 394"/>
                <a:gd name="T41" fmla="*/ 86 h 377"/>
                <a:gd name="T42" fmla="*/ 5 w 394"/>
                <a:gd name="T43" fmla="*/ 112 h 377"/>
                <a:gd name="T44" fmla="*/ 18 w 394"/>
                <a:gd name="T45" fmla="*/ 153 h 377"/>
                <a:gd name="T46" fmla="*/ 23 w 394"/>
                <a:gd name="T47" fmla="*/ 178 h 377"/>
                <a:gd name="T48" fmla="*/ 59 w 394"/>
                <a:gd name="T49" fmla="*/ 224 h 377"/>
                <a:gd name="T50" fmla="*/ 82 w 394"/>
                <a:gd name="T51" fmla="*/ 238 h 377"/>
                <a:gd name="T52" fmla="*/ 99 w 394"/>
                <a:gd name="T53" fmla="*/ 274 h 377"/>
                <a:gd name="T54" fmla="*/ 117 w 394"/>
                <a:gd name="T55" fmla="*/ 285 h 377"/>
                <a:gd name="T56" fmla="*/ 106 w 394"/>
                <a:gd name="T57" fmla="*/ 305 h 377"/>
                <a:gd name="T58" fmla="*/ 93 w 394"/>
                <a:gd name="T59" fmla="*/ 325 h 377"/>
                <a:gd name="T60" fmla="*/ 82 w 394"/>
                <a:gd name="T61" fmla="*/ 356 h 377"/>
                <a:gd name="T62" fmla="*/ 111 w 394"/>
                <a:gd name="T63" fmla="*/ 366 h 377"/>
                <a:gd name="T64" fmla="*/ 135 w 394"/>
                <a:gd name="T65" fmla="*/ 345 h 377"/>
                <a:gd name="T66" fmla="*/ 176 w 394"/>
                <a:gd name="T67" fmla="*/ 361 h 377"/>
                <a:gd name="T68" fmla="*/ 187 w 394"/>
                <a:gd name="T69" fmla="*/ 376 h 377"/>
                <a:gd name="T70" fmla="*/ 246 w 394"/>
                <a:gd name="T71" fmla="*/ 376 h 377"/>
                <a:gd name="T72" fmla="*/ 252 w 394"/>
                <a:gd name="T73" fmla="*/ 376 h 377"/>
                <a:gd name="T74" fmla="*/ 257 w 394"/>
                <a:gd name="T75" fmla="*/ 356 h 377"/>
                <a:gd name="T76" fmla="*/ 270 w 394"/>
                <a:gd name="T77" fmla="*/ 325 h 3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94"/>
                <a:gd name="T118" fmla="*/ 0 h 377"/>
                <a:gd name="T119" fmla="*/ 394 w 394"/>
                <a:gd name="T120" fmla="*/ 377 h 3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94" h="377">
                  <a:moveTo>
                    <a:pt x="270" y="325"/>
                  </a:moveTo>
                  <a:lnTo>
                    <a:pt x="281" y="314"/>
                  </a:lnTo>
                  <a:lnTo>
                    <a:pt x="288" y="314"/>
                  </a:lnTo>
                  <a:lnTo>
                    <a:pt x="335" y="319"/>
                  </a:lnTo>
                  <a:lnTo>
                    <a:pt x="351" y="294"/>
                  </a:lnTo>
                  <a:lnTo>
                    <a:pt x="358" y="274"/>
                  </a:lnTo>
                  <a:lnTo>
                    <a:pt x="364" y="254"/>
                  </a:lnTo>
                  <a:lnTo>
                    <a:pt x="374" y="244"/>
                  </a:lnTo>
                  <a:lnTo>
                    <a:pt x="382" y="229"/>
                  </a:lnTo>
                  <a:lnTo>
                    <a:pt x="393" y="213"/>
                  </a:lnTo>
                  <a:lnTo>
                    <a:pt x="374" y="207"/>
                  </a:lnTo>
                  <a:lnTo>
                    <a:pt x="364" y="188"/>
                  </a:lnTo>
                  <a:lnTo>
                    <a:pt x="351" y="188"/>
                  </a:lnTo>
                  <a:lnTo>
                    <a:pt x="346" y="182"/>
                  </a:lnTo>
                  <a:lnTo>
                    <a:pt x="340" y="173"/>
                  </a:lnTo>
                  <a:lnTo>
                    <a:pt x="346" y="162"/>
                  </a:lnTo>
                  <a:lnTo>
                    <a:pt x="346" y="148"/>
                  </a:lnTo>
                  <a:lnTo>
                    <a:pt x="340" y="137"/>
                  </a:lnTo>
                  <a:lnTo>
                    <a:pt x="340" y="126"/>
                  </a:lnTo>
                  <a:lnTo>
                    <a:pt x="317" y="112"/>
                  </a:lnTo>
                  <a:lnTo>
                    <a:pt x="299" y="106"/>
                  </a:lnTo>
                  <a:lnTo>
                    <a:pt x="293" y="117"/>
                  </a:lnTo>
                  <a:lnTo>
                    <a:pt x="265" y="122"/>
                  </a:lnTo>
                  <a:lnTo>
                    <a:pt x="234" y="101"/>
                  </a:lnTo>
                  <a:lnTo>
                    <a:pt x="223" y="92"/>
                  </a:lnTo>
                  <a:lnTo>
                    <a:pt x="210" y="81"/>
                  </a:lnTo>
                  <a:lnTo>
                    <a:pt x="182" y="72"/>
                  </a:lnTo>
                  <a:lnTo>
                    <a:pt x="164" y="61"/>
                  </a:lnTo>
                  <a:lnTo>
                    <a:pt x="158" y="56"/>
                  </a:lnTo>
                  <a:lnTo>
                    <a:pt x="171" y="50"/>
                  </a:lnTo>
                  <a:lnTo>
                    <a:pt x="171" y="47"/>
                  </a:lnTo>
                  <a:lnTo>
                    <a:pt x="153" y="19"/>
                  </a:lnTo>
                  <a:lnTo>
                    <a:pt x="135" y="1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99" y="10"/>
                  </a:lnTo>
                  <a:lnTo>
                    <a:pt x="75" y="10"/>
                  </a:lnTo>
                  <a:lnTo>
                    <a:pt x="41" y="19"/>
                  </a:lnTo>
                  <a:lnTo>
                    <a:pt x="46" y="41"/>
                  </a:lnTo>
                  <a:lnTo>
                    <a:pt x="41" y="56"/>
                  </a:lnTo>
                  <a:lnTo>
                    <a:pt x="36" y="72"/>
                  </a:lnTo>
                  <a:lnTo>
                    <a:pt x="5" y="86"/>
                  </a:lnTo>
                  <a:lnTo>
                    <a:pt x="0" y="106"/>
                  </a:lnTo>
                  <a:lnTo>
                    <a:pt x="5" y="112"/>
                  </a:lnTo>
                  <a:lnTo>
                    <a:pt x="0" y="137"/>
                  </a:lnTo>
                  <a:lnTo>
                    <a:pt x="18" y="153"/>
                  </a:lnTo>
                  <a:lnTo>
                    <a:pt x="23" y="162"/>
                  </a:lnTo>
                  <a:lnTo>
                    <a:pt x="23" y="178"/>
                  </a:lnTo>
                  <a:lnTo>
                    <a:pt x="46" y="193"/>
                  </a:lnTo>
                  <a:lnTo>
                    <a:pt x="59" y="224"/>
                  </a:lnTo>
                  <a:lnTo>
                    <a:pt x="64" y="233"/>
                  </a:lnTo>
                  <a:lnTo>
                    <a:pt x="82" y="238"/>
                  </a:lnTo>
                  <a:lnTo>
                    <a:pt x="99" y="269"/>
                  </a:lnTo>
                  <a:lnTo>
                    <a:pt x="99" y="274"/>
                  </a:lnTo>
                  <a:lnTo>
                    <a:pt x="111" y="274"/>
                  </a:lnTo>
                  <a:lnTo>
                    <a:pt x="117" y="285"/>
                  </a:lnTo>
                  <a:lnTo>
                    <a:pt x="111" y="294"/>
                  </a:lnTo>
                  <a:lnTo>
                    <a:pt x="106" y="305"/>
                  </a:lnTo>
                  <a:lnTo>
                    <a:pt x="99" y="310"/>
                  </a:lnTo>
                  <a:lnTo>
                    <a:pt x="93" y="325"/>
                  </a:lnTo>
                  <a:lnTo>
                    <a:pt x="88" y="336"/>
                  </a:lnTo>
                  <a:lnTo>
                    <a:pt x="82" y="356"/>
                  </a:lnTo>
                  <a:lnTo>
                    <a:pt x="99" y="376"/>
                  </a:lnTo>
                  <a:lnTo>
                    <a:pt x="111" y="366"/>
                  </a:lnTo>
                  <a:lnTo>
                    <a:pt x="122" y="350"/>
                  </a:lnTo>
                  <a:lnTo>
                    <a:pt x="135" y="345"/>
                  </a:lnTo>
                  <a:lnTo>
                    <a:pt x="164" y="356"/>
                  </a:lnTo>
                  <a:lnTo>
                    <a:pt x="176" y="361"/>
                  </a:lnTo>
                  <a:lnTo>
                    <a:pt x="176" y="376"/>
                  </a:lnTo>
                  <a:lnTo>
                    <a:pt x="187" y="376"/>
                  </a:lnTo>
                  <a:lnTo>
                    <a:pt x="241" y="370"/>
                  </a:lnTo>
                  <a:lnTo>
                    <a:pt x="246" y="376"/>
                  </a:lnTo>
                  <a:lnTo>
                    <a:pt x="252" y="376"/>
                  </a:lnTo>
                  <a:lnTo>
                    <a:pt x="252" y="366"/>
                  </a:lnTo>
                  <a:lnTo>
                    <a:pt x="257" y="356"/>
                  </a:lnTo>
                  <a:lnTo>
                    <a:pt x="257" y="336"/>
                  </a:lnTo>
                  <a:lnTo>
                    <a:pt x="270" y="325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7705541" y="4503425"/>
              <a:ext cx="381499" cy="775722"/>
            </a:xfrm>
            <a:custGeom>
              <a:avLst/>
              <a:gdLst>
                <a:gd name="T0" fmla="*/ 368 w 400"/>
                <a:gd name="T1" fmla="*/ 208 h 685"/>
                <a:gd name="T2" fmla="*/ 375 w 400"/>
                <a:gd name="T3" fmla="*/ 217 h 685"/>
                <a:gd name="T4" fmla="*/ 375 w 400"/>
                <a:gd name="T5" fmla="*/ 309 h 685"/>
                <a:gd name="T6" fmla="*/ 391 w 400"/>
                <a:gd name="T7" fmla="*/ 318 h 685"/>
                <a:gd name="T8" fmla="*/ 391 w 400"/>
                <a:gd name="T9" fmla="*/ 329 h 685"/>
                <a:gd name="T10" fmla="*/ 368 w 400"/>
                <a:gd name="T11" fmla="*/ 365 h 685"/>
                <a:gd name="T12" fmla="*/ 357 w 400"/>
                <a:gd name="T13" fmla="*/ 360 h 685"/>
                <a:gd name="T14" fmla="*/ 334 w 400"/>
                <a:gd name="T15" fmla="*/ 360 h 685"/>
                <a:gd name="T16" fmla="*/ 282 w 400"/>
                <a:gd name="T17" fmla="*/ 379 h 685"/>
                <a:gd name="T18" fmla="*/ 251 w 400"/>
                <a:gd name="T19" fmla="*/ 399 h 685"/>
                <a:gd name="T20" fmla="*/ 228 w 400"/>
                <a:gd name="T21" fmla="*/ 430 h 685"/>
                <a:gd name="T22" fmla="*/ 240 w 400"/>
                <a:gd name="T23" fmla="*/ 471 h 685"/>
                <a:gd name="T24" fmla="*/ 246 w 400"/>
                <a:gd name="T25" fmla="*/ 480 h 685"/>
                <a:gd name="T26" fmla="*/ 251 w 400"/>
                <a:gd name="T27" fmla="*/ 516 h 685"/>
                <a:gd name="T28" fmla="*/ 222 w 400"/>
                <a:gd name="T29" fmla="*/ 547 h 685"/>
                <a:gd name="T30" fmla="*/ 181 w 400"/>
                <a:gd name="T31" fmla="*/ 561 h 685"/>
                <a:gd name="T32" fmla="*/ 152 w 400"/>
                <a:gd name="T33" fmla="*/ 603 h 685"/>
                <a:gd name="T34" fmla="*/ 147 w 400"/>
                <a:gd name="T35" fmla="*/ 622 h 685"/>
                <a:gd name="T36" fmla="*/ 124 w 400"/>
                <a:gd name="T37" fmla="*/ 673 h 685"/>
                <a:gd name="T38" fmla="*/ 95 w 400"/>
                <a:gd name="T39" fmla="*/ 684 h 685"/>
                <a:gd name="T40" fmla="*/ 30 w 400"/>
                <a:gd name="T41" fmla="*/ 678 h 685"/>
                <a:gd name="T42" fmla="*/ 7 w 400"/>
                <a:gd name="T43" fmla="*/ 664 h 685"/>
                <a:gd name="T44" fmla="*/ 7 w 400"/>
                <a:gd name="T45" fmla="*/ 648 h 685"/>
                <a:gd name="T46" fmla="*/ 0 w 400"/>
                <a:gd name="T47" fmla="*/ 622 h 685"/>
                <a:gd name="T48" fmla="*/ 0 w 400"/>
                <a:gd name="T49" fmla="*/ 597 h 685"/>
                <a:gd name="T50" fmla="*/ 7 w 400"/>
                <a:gd name="T51" fmla="*/ 586 h 685"/>
                <a:gd name="T52" fmla="*/ 30 w 400"/>
                <a:gd name="T53" fmla="*/ 586 h 685"/>
                <a:gd name="T54" fmla="*/ 46 w 400"/>
                <a:gd name="T55" fmla="*/ 561 h 685"/>
                <a:gd name="T56" fmla="*/ 77 w 400"/>
                <a:gd name="T57" fmla="*/ 511 h 685"/>
                <a:gd name="T58" fmla="*/ 71 w 400"/>
                <a:gd name="T59" fmla="*/ 491 h 685"/>
                <a:gd name="T60" fmla="*/ 53 w 400"/>
                <a:gd name="T61" fmla="*/ 451 h 685"/>
                <a:gd name="T62" fmla="*/ 77 w 400"/>
                <a:gd name="T63" fmla="*/ 451 h 685"/>
                <a:gd name="T64" fmla="*/ 88 w 400"/>
                <a:gd name="T65" fmla="*/ 435 h 685"/>
                <a:gd name="T66" fmla="*/ 129 w 400"/>
                <a:gd name="T67" fmla="*/ 435 h 685"/>
                <a:gd name="T68" fmla="*/ 141 w 400"/>
                <a:gd name="T69" fmla="*/ 410 h 685"/>
                <a:gd name="T70" fmla="*/ 134 w 400"/>
                <a:gd name="T71" fmla="*/ 365 h 685"/>
                <a:gd name="T72" fmla="*/ 111 w 400"/>
                <a:gd name="T73" fmla="*/ 343 h 685"/>
                <a:gd name="T74" fmla="*/ 100 w 400"/>
                <a:gd name="T75" fmla="*/ 318 h 685"/>
                <a:gd name="T76" fmla="*/ 71 w 400"/>
                <a:gd name="T77" fmla="*/ 198 h 685"/>
                <a:gd name="T78" fmla="*/ 30 w 400"/>
                <a:gd name="T79" fmla="*/ 127 h 685"/>
                <a:gd name="T80" fmla="*/ 17 w 400"/>
                <a:gd name="T81" fmla="*/ 91 h 685"/>
                <a:gd name="T82" fmla="*/ 0 w 400"/>
                <a:gd name="T83" fmla="*/ 61 h 685"/>
                <a:gd name="T84" fmla="*/ 23 w 400"/>
                <a:gd name="T85" fmla="*/ 36 h 685"/>
                <a:gd name="T86" fmla="*/ 64 w 400"/>
                <a:gd name="T87" fmla="*/ 41 h 685"/>
                <a:gd name="T88" fmla="*/ 77 w 400"/>
                <a:gd name="T89" fmla="*/ 61 h 685"/>
                <a:gd name="T90" fmla="*/ 141 w 400"/>
                <a:gd name="T91" fmla="*/ 55 h 685"/>
                <a:gd name="T92" fmla="*/ 152 w 400"/>
                <a:gd name="T93" fmla="*/ 61 h 685"/>
                <a:gd name="T94" fmla="*/ 152 w 400"/>
                <a:gd name="T95" fmla="*/ 52 h 685"/>
                <a:gd name="T96" fmla="*/ 158 w 400"/>
                <a:gd name="T97" fmla="*/ 21 h 685"/>
                <a:gd name="T98" fmla="*/ 181 w 400"/>
                <a:gd name="T99" fmla="*/ 0 h 685"/>
                <a:gd name="T100" fmla="*/ 235 w 400"/>
                <a:gd name="T101" fmla="*/ 5 h 685"/>
                <a:gd name="T102" fmla="*/ 228 w 400"/>
                <a:gd name="T103" fmla="*/ 30 h 685"/>
                <a:gd name="T104" fmla="*/ 235 w 400"/>
                <a:gd name="T105" fmla="*/ 46 h 685"/>
                <a:gd name="T106" fmla="*/ 222 w 400"/>
                <a:gd name="T107" fmla="*/ 61 h 685"/>
                <a:gd name="T108" fmla="*/ 199 w 400"/>
                <a:gd name="T109" fmla="*/ 91 h 685"/>
                <a:gd name="T110" fmla="*/ 204 w 400"/>
                <a:gd name="T111" fmla="*/ 122 h 685"/>
                <a:gd name="T112" fmla="*/ 217 w 400"/>
                <a:gd name="T113" fmla="*/ 142 h 685"/>
                <a:gd name="T114" fmla="*/ 246 w 400"/>
                <a:gd name="T115" fmla="*/ 147 h 685"/>
                <a:gd name="T116" fmla="*/ 292 w 400"/>
                <a:gd name="T117" fmla="*/ 162 h 685"/>
                <a:gd name="T118" fmla="*/ 339 w 400"/>
                <a:gd name="T119" fmla="*/ 187 h 6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0"/>
                <a:gd name="T181" fmla="*/ 0 h 685"/>
                <a:gd name="T182" fmla="*/ 400 w 400"/>
                <a:gd name="T183" fmla="*/ 685 h 6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0" h="685">
                  <a:moveTo>
                    <a:pt x="339" y="187"/>
                  </a:moveTo>
                  <a:lnTo>
                    <a:pt x="368" y="208"/>
                  </a:lnTo>
                  <a:lnTo>
                    <a:pt x="381" y="208"/>
                  </a:lnTo>
                  <a:lnTo>
                    <a:pt x="375" y="217"/>
                  </a:lnTo>
                  <a:lnTo>
                    <a:pt x="368" y="304"/>
                  </a:lnTo>
                  <a:lnTo>
                    <a:pt x="375" y="309"/>
                  </a:lnTo>
                  <a:lnTo>
                    <a:pt x="381" y="324"/>
                  </a:lnTo>
                  <a:lnTo>
                    <a:pt x="391" y="318"/>
                  </a:lnTo>
                  <a:lnTo>
                    <a:pt x="399" y="324"/>
                  </a:lnTo>
                  <a:lnTo>
                    <a:pt x="391" y="329"/>
                  </a:lnTo>
                  <a:lnTo>
                    <a:pt x="368" y="360"/>
                  </a:lnTo>
                  <a:lnTo>
                    <a:pt x="368" y="365"/>
                  </a:lnTo>
                  <a:lnTo>
                    <a:pt x="363" y="365"/>
                  </a:lnTo>
                  <a:lnTo>
                    <a:pt x="357" y="360"/>
                  </a:lnTo>
                  <a:lnTo>
                    <a:pt x="345" y="360"/>
                  </a:lnTo>
                  <a:lnTo>
                    <a:pt x="334" y="360"/>
                  </a:lnTo>
                  <a:lnTo>
                    <a:pt x="310" y="360"/>
                  </a:lnTo>
                  <a:lnTo>
                    <a:pt x="282" y="379"/>
                  </a:lnTo>
                  <a:lnTo>
                    <a:pt x="264" y="390"/>
                  </a:lnTo>
                  <a:lnTo>
                    <a:pt x="251" y="399"/>
                  </a:lnTo>
                  <a:lnTo>
                    <a:pt x="246" y="410"/>
                  </a:lnTo>
                  <a:lnTo>
                    <a:pt x="228" y="430"/>
                  </a:lnTo>
                  <a:lnTo>
                    <a:pt x="235" y="441"/>
                  </a:lnTo>
                  <a:lnTo>
                    <a:pt x="240" y="471"/>
                  </a:lnTo>
                  <a:lnTo>
                    <a:pt x="240" y="477"/>
                  </a:lnTo>
                  <a:lnTo>
                    <a:pt x="246" y="480"/>
                  </a:lnTo>
                  <a:lnTo>
                    <a:pt x="246" y="505"/>
                  </a:lnTo>
                  <a:lnTo>
                    <a:pt x="251" y="516"/>
                  </a:lnTo>
                  <a:lnTo>
                    <a:pt x="228" y="541"/>
                  </a:lnTo>
                  <a:lnTo>
                    <a:pt x="222" y="547"/>
                  </a:lnTo>
                  <a:lnTo>
                    <a:pt x="194" y="558"/>
                  </a:lnTo>
                  <a:lnTo>
                    <a:pt x="181" y="561"/>
                  </a:lnTo>
                  <a:lnTo>
                    <a:pt x="158" y="592"/>
                  </a:lnTo>
                  <a:lnTo>
                    <a:pt x="152" y="603"/>
                  </a:lnTo>
                  <a:lnTo>
                    <a:pt x="147" y="612"/>
                  </a:lnTo>
                  <a:lnTo>
                    <a:pt x="147" y="622"/>
                  </a:lnTo>
                  <a:lnTo>
                    <a:pt x="141" y="637"/>
                  </a:lnTo>
                  <a:lnTo>
                    <a:pt x="124" y="673"/>
                  </a:lnTo>
                  <a:lnTo>
                    <a:pt x="118" y="678"/>
                  </a:lnTo>
                  <a:lnTo>
                    <a:pt x="95" y="684"/>
                  </a:lnTo>
                  <a:lnTo>
                    <a:pt x="46" y="684"/>
                  </a:lnTo>
                  <a:lnTo>
                    <a:pt x="30" y="678"/>
                  </a:lnTo>
                  <a:lnTo>
                    <a:pt x="17" y="673"/>
                  </a:lnTo>
                  <a:lnTo>
                    <a:pt x="7" y="664"/>
                  </a:lnTo>
                  <a:lnTo>
                    <a:pt x="7" y="653"/>
                  </a:lnTo>
                  <a:lnTo>
                    <a:pt x="7" y="648"/>
                  </a:lnTo>
                  <a:lnTo>
                    <a:pt x="7" y="637"/>
                  </a:lnTo>
                  <a:lnTo>
                    <a:pt x="0" y="622"/>
                  </a:lnTo>
                  <a:lnTo>
                    <a:pt x="0" y="612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7" y="586"/>
                  </a:lnTo>
                  <a:lnTo>
                    <a:pt x="17" y="592"/>
                  </a:lnTo>
                  <a:lnTo>
                    <a:pt x="30" y="586"/>
                  </a:lnTo>
                  <a:lnTo>
                    <a:pt x="41" y="572"/>
                  </a:lnTo>
                  <a:lnTo>
                    <a:pt x="46" y="561"/>
                  </a:lnTo>
                  <a:lnTo>
                    <a:pt x="59" y="541"/>
                  </a:lnTo>
                  <a:lnTo>
                    <a:pt x="77" y="511"/>
                  </a:lnTo>
                  <a:lnTo>
                    <a:pt x="71" y="502"/>
                  </a:lnTo>
                  <a:lnTo>
                    <a:pt x="71" y="491"/>
                  </a:lnTo>
                  <a:lnTo>
                    <a:pt x="41" y="466"/>
                  </a:lnTo>
                  <a:lnTo>
                    <a:pt x="53" y="451"/>
                  </a:lnTo>
                  <a:lnTo>
                    <a:pt x="59" y="451"/>
                  </a:lnTo>
                  <a:lnTo>
                    <a:pt x="77" y="451"/>
                  </a:lnTo>
                  <a:lnTo>
                    <a:pt x="82" y="446"/>
                  </a:lnTo>
                  <a:lnTo>
                    <a:pt x="88" y="435"/>
                  </a:lnTo>
                  <a:lnTo>
                    <a:pt x="95" y="435"/>
                  </a:lnTo>
                  <a:lnTo>
                    <a:pt x="129" y="435"/>
                  </a:lnTo>
                  <a:lnTo>
                    <a:pt x="134" y="421"/>
                  </a:lnTo>
                  <a:lnTo>
                    <a:pt x="141" y="410"/>
                  </a:lnTo>
                  <a:lnTo>
                    <a:pt x="147" y="374"/>
                  </a:lnTo>
                  <a:lnTo>
                    <a:pt x="134" y="365"/>
                  </a:lnTo>
                  <a:lnTo>
                    <a:pt x="124" y="360"/>
                  </a:lnTo>
                  <a:lnTo>
                    <a:pt x="111" y="343"/>
                  </a:lnTo>
                  <a:lnTo>
                    <a:pt x="106" y="334"/>
                  </a:lnTo>
                  <a:lnTo>
                    <a:pt x="100" y="318"/>
                  </a:lnTo>
                  <a:lnTo>
                    <a:pt x="82" y="243"/>
                  </a:lnTo>
                  <a:lnTo>
                    <a:pt x="71" y="198"/>
                  </a:lnTo>
                  <a:lnTo>
                    <a:pt x="41" y="172"/>
                  </a:lnTo>
                  <a:lnTo>
                    <a:pt x="30" y="127"/>
                  </a:lnTo>
                  <a:lnTo>
                    <a:pt x="30" y="111"/>
                  </a:lnTo>
                  <a:lnTo>
                    <a:pt x="17" y="91"/>
                  </a:lnTo>
                  <a:lnTo>
                    <a:pt x="12" y="81"/>
                  </a:lnTo>
                  <a:lnTo>
                    <a:pt x="0" y="61"/>
                  </a:lnTo>
                  <a:lnTo>
                    <a:pt x="12" y="52"/>
                  </a:lnTo>
                  <a:lnTo>
                    <a:pt x="23" y="36"/>
                  </a:lnTo>
                  <a:lnTo>
                    <a:pt x="35" y="30"/>
                  </a:lnTo>
                  <a:lnTo>
                    <a:pt x="64" y="41"/>
                  </a:lnTo>
                  <a:lnTo>
                    <a:pt x="77" y="46"/>
                  </a:lnTo>
                  <a:lnTo>
                    <a:pt x="77" y="61"/>
                  </a:lnTo>
                  <a:lnTo>
                    <a:pt x="88" y="61"/>
                  </a:lnTo>
                  <a:lnTo>
                    <a:pt x="141" y="55"/>
                  </a:lnTo>
                  <a:lnTo>
                    <a:pt x="147" y="61"/>
                  </a:lnTo>
                  <a:lnTo>
                    <a:pt x="152" y="61"/>
                  </a:lnTo>
                  <a:lnTo>
                    <a:pt x="152" y="52"/>
                  </a:lnTo>
                  <a:lnTo>
                    <a:pt x="158" y="41"/>
                  </a:lnTo>
                  <a:lnTo>
                    <a:pt x="158" y="21"/>
                  </a:lnTo>
                  <a:lnTo>
                    <a:pt x="170" y="10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235" y="5"/>
                  </a:lnTo>
                  <a:lnTo>
                    <a:pt x="228" y="16"/>
                  </a:lnTo>
                  <a:lnTo>
                    <a:pt x="228" y="30"/>
                  </a:lnTo>
                  <a:lnTo>
                    <a:pt x="235" y="36"/>
                  </a:lnTo>
                  <a:lnTo>
                    <a:pt x="235" y="46"/>
                  </a:lnTo>
                  <a:lnTo>
                    <a:pt x="228" y="55"/>
                  </a:lnTo>
                  <a:lnTo>
                    <a:pt x="222" y="61"/>
                  </a:lnTo>
                  <a:lnTo>
                    <a:pt x="212" y="77"/>
                  </a:lnTo>
                  <a:lnTo>
                    <a:pt x="199" y="91"/>
                  </a:lnTo>
                  <a:lnTo>
                    <a:pt x="199" y="117"/>
                  </a:lnTo>
                  <a:lnTo>
                    <a:pt x="204" y="122"/>
                  </a:lnTo>
                  <a:lnTo>
                    <a:pt x="204" y="131"/>
                  </a:lnTo>
                  <a:lnTo>
                    <a:pt x="217" y="142"/>
                  </a:lnTo>
                  <a:lnTo>
                    <a:pt x="228" y="147"/>
                  </a:lnTo>
                  <a:lnTo>
                    <a:pt x="246" y="147"/>
                  </a:lnTo>
                  <a:lnTo>
                    <a:pt x="269" y="147"/>
                  </a:lnTo>
                  <a:lnTo>
                    <a:pt x="292" y="162"/>
                  </a:lnTo>
                  <a:lnTo>
                    <a:pt x="305" y="172"/>
                  </a:lnTo>
                  <a:lnTo>
                    <a:pt x="339" y="187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5573916" y="2287237"/>
              <a:ext cx="576064" cy="832344"/>
            </a:xfrm>
            <a:custGeom>
              <a:avLst/>
              <a:gdLst>
                <a:gd name="T0" fmla="*/ 99 w 604"/>
                <a:gd name="T1" fmla="*/ 542 h 735"/>
                <a:gd name="T2" fmla="*/ 63 w 604"/>
                <a:gd name="T3" fmla="*/ 548 h 735"/>
                <a:gd name="T4" fmla="*/ 46 w 604"/>
                <a:gd name="T5" fmla="*/ 573 h 735"/>
                <a:gd name="T6" fmla="*/ 46 w 604"/>
                <a:gd name="T7" fmla="*/ 598 h 735"/>
                <a:gd name="T8" fmla="*/ 52 w 604"/>
                <a:gd name="T9" fmla="*/ 623 h 735"/>
                <a:gd name="T10" fmla="*/ 75 w 604"/>
                <a:gd name="T11" fmla="*/ 679 h 735"/>
                <a:gd name="T12" fmla="*/ 117 w 604"/>
                <a:gd name="T13" fmla="*/ 694 h 735"/>
                <a:gd name="T14" fmla="*/ 151 w 604"/>
                <a:gd name="T15" fmla="*/ 708 h 735"/>
                <a:gd name="T16" fmla="*/ 221 w 604"/>
                <a:gd name="T17" fmla="*/ 705 h 735"/>
                <a:gd name="T18" fmla="*/ 239 w 604"/>
                <a:gd name="T19" fmla="*/ 734 h 735"/>
                <a:gd name="T20" fmla="*/ 286 w 604"/>
                <a:gd name="T21" fmla="*/ 724 h 735"/>
                <a:gd name="T22" fmla="*/ 309 w 604"/>
                <a:gd name="T23" fmla="*/ 719 h 735"/>
                <a:gd name="T24" fmla="*/ 322 w 604"/>
                <a:gd name="T25" fmla="*/ 679 h 735"/>
                <a:gd name="T26" fmla="*/ 338 w 604"/>
                <a:gd name="T27" fmla="*/ 649 h 735"/>
                <a:gd name="T28" fmla="*/ 361 w 604"/>
                <a:gd name="T29" fmla="*/ 613 h 735"/>
                <a:gd name="T30" fmla="*/ 397 w 604"/>
                <a:gd name="T31" fmla="*/ 613 h 735"/>
                <a:gd name="T32" fmla="*/ 450 w 604"/>
                <a:gd name="T33" fmla="*/ 598 h 735"/>
                <a:gd name="T34" fmla="*/ 491 w 604"/>
                <a:gd name="T35" fmla="*/ 602 h 735"/>
                <a:gd name="T36" fmla="*/ 525 w 604"/>
                <a:gd name="T37" fmla="*/ 568 h 735"/>
                <a:gd name="T38" fmla="*/ 556 w 604"/>
                <a:gd name="T39" fmla="*/ 573 h 735"/>
                <a:gd name="T40" fmla="*/ 585 w 604"/>
                <a:gd name="T41" fmla="*/ 602 h 735"/>
                <a:gd name="T42" fmla="*/ 603 w 604"/>
                <a:gd name="T43" fmla="*/ 557 h 735"/>
                <a:gd name="T44" fmla="*/ 567 w 604"/>
                <a:gd name="T45" fmla="*/ 501 h 735"/>
                <a:gd name="T46" fmla="*/ 532 w 604"/>
                <a:gd name="T47" fmla="*/ 456 h 735"/>
                <a:gd name="T48" fmla="*/ 473 w 604"/>
                <a:gd name="T49" fmla="*/ 450 h 735"/>
                <a:gd name="T50" fmla="*/ 450 w 604"/>
                <a:gd name="T51" fmla="*/ 394 h 735"/>
                <a:gd name="T52" fmla="*/ 455 w 604"/>
                <a:gd name="T53" fmla="*/ 349 h 735"/>
                <a:gd name="T54" fmla="*/ 491 w 604"/>
                <a:gd name="T55" fmla="*/ 375 h 735"/>
                <a:gd name="T56" fmla="*/ 509 w 604"/>
                <a:gd name="T57" fmla="*/ 349 h 735"/>
                <a:gd name="T58" fmla="*/ 509 w 604"/>
                <a:gd name="T59" fmla="*/ 299 h 735"/>
                <a:gd name="T60" fmla="*/ 486 w 604"/>
                <a:gd name="T61" fmla="*/ 248 h 735"/>
                <a:gd name="T62" fmla="*/ 473 w 604"/>
                <a:gd name="T63" fmla="*/ 187 h 735"/>
                <a:gd name="T64" fmla="*/ 514 w 604"/>
                <a:gd name="T65" fmla="*/ 120 h 735"/>
                <a:gd name="T66" fmla="*/ 468 w 604"/>
                <a:gd name="T67" fmla="*/ 75 h 735"/>
                <a:gd name="T68" fmla="*/ 462 w 604"/>
                <a:gd name="T69" fmla="*/ 14 h 735"/>
                <a:gd name="T70" fmla="*/ 439 w 604"/>
                <a:gd name="T71" fmla="*/ 5 h 735"/>
                <a:gd name="T72" fmla="*/ 361 w 604"/>
                <a:gd name="T73" fmla="*/ 66 h 735"/>
                <a:gd name="T74" fmla="*/ 351 w 604"/>
                <a:gd name="T75" fmla="*/ 117 h 735"/>
                <a:gd name="T76" fmla="*/ 315 w 604"/>
                <a:gd name="T77" fmla="*/ 147 h 735"/>
                <a:gd name="T78" fmla="*/ 298 w 604"/>
                <a:gd name="T79" fmla="*/ 192 h 735"/>
                <a:gd name="T80" fmla="*/ 309 w 604"/>
                <a:gd name="T81" fmla="*/ 232 h 735"/>
                <a:gd name="T82" fmla="*/ 262 w 604"/>
                <a:gd name="T83" fmla="*/ 274 h 735"/>
                <a:gd name="T84" fmla="*/ 210 w 604"/>
                <a:gd name="T85" fmla="*/ 263 h 735"/>
                <a:gd name="T86" fmla="*/ 163 w 604"/>
                <a:gd name="T87" fmla="*/ 268 h 735"/>
                <a:gd name="T88" fmla="*/ 122 w 604"/>
                <a:gd name="T89" fmla="*/ 274 h 735"/>
                <a:gd name="T90" fmla="*/ 127 w 604"/>
                <a:gd name="T91" fmla="*/ 313 h 735"/>
                <a:gd name="T92" fmla="*/ 122 w 604"/>
                <a:gd name="T93" fmla="*/ 360 h 735"/>
                <a:gd name="T94" fmla="*/ 81 w 604"/>
                <a:gd name="T95" fmla="*/ 375 h 735"/>
                <a:gd name="T96" fmla="*/ 63 w 604"/>
                <a:gd name="T97" fmla="*/ 394 h 735"/>
                <a:gd name="T98" fmla="*/ 0 w 604"/>
                <a:gd name="T99" fmla="*/ 400 h 735"/>
                <a:gd name="T100" fmla="*/ 23 w 604"/>
                <a:gd name="T101" fmla="*/ 431 h 735"/>
                <a:gd name="T102" fmla="*/ 39 w 604"/>
                <a:gd name="T103" fmla="*/ 481 h 735"/>
                <a:gd name="T104" fmla="*/ 81 w 604"/>
                <a:gd name="T105" fmla="*/ 501 h 7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4"/>
                <a:gd name="T160" fmla="*/ 0 h 735"/>
                <a:gd name="T161" fmla="*/ 604 w 604"/>
                <a:gd name="T162" fmla="*/ 735 h 7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4" h="735">
                  <a:moveTo>
                    <a:pt x="93" y="526"/>
                  </a:moveTo>
                  <a:lnTo>
                    <a:pt x="99" y="537"/>
                  </a:lnTo>
                  <a:lnTo>
                    <a:pt x="99" y="542"/>
                  </a:lnTo>
                  <a:lnTo>
                    <a:pt x="86" y="537"/>
                  </a:lnTo>
                  <a:lnTo>
                    <a:pt x="70" y="537"/>
                  </a:lnTo>
                  <a:lnTo>
                    <a:pt x="63" y="548"/>
                  </a:lnTo>
                  <a:lnTo>
                    <a:pt x="63" y="557"/>
                  </a:lnTo>
                  <a:lnTo>
                    <a:pt x="52" y="573"/>
                  </a:lnTo>
                  <a:lnTo>
                    <a:pt x="46" y="573"/>
                  </a:lnTo>
                  <a:lnTo>
                    <a:pt x="39" y="582"/>
                  </a:lnTo>
                  <a:lnTo>
                    <a:pt x="46" y="598"/>
                  </a:lnTo>
                  <a:lnTo>
                    <a:pt x="52" y="607"/>
                  </a:lnTo>
                  <a:lnTo>
                    <a:pt x="46" y="613"/>
                  </a:lnTo>
                  <a:lnTo>
                    <a:pt x="52" y="623"/>
                  </a:lnTo>
                  <a:lnTo>
                    <a:pt x="46" y="638"/>
                  </a:lnTo>
                  <a:lnTo>
                    <a:pt x="63" y="658"/>
                  </a:lnTo>
                  <a:lnTo>
                    <a:pt x="75" y="679"/>
                  </a:lnTo>
                  <a:lnTo>
                    <a:pt x="104" y="688"/>
                  </a:lnTo>
                  <a:lnTo>
                    <a:pt x="109" y="688"/>
                  </a:lnTo>
                  <a:lnTo>
                    <a:pt x="117" y="694"/>
                  </a:lnTo>
                  <a:lnTo>
                    <a:pt x="127" y="694"/>
                  </a:lnTo>
                  <a:lnTo>
                    <a:pt x="145" y="708"/>
                  </a:lnTo>
                  <a:lnTo>
                    <a:pt x="151" y="708"/>
                  </a:lnTo>
                  <a:lnTo>
                    <a:pt x="181" y="705"/>
                  </a:lnTo>
                  <a:lnTo>
                    <a:pt x="210" y="714"/>
                  </a:lnTo>
                  <a:lnTo>
                    <a:pt x="221" y="705"/>
                  </a:lnTo>
                  <a:lnTo>
                    <a:pt x="228" y="708"/>
                  </a:lnTo>
                  <a:lnTo>
                    <a:pt x="228" y="719"/>
                  </a:lnTo>
                  <a:lnTo>
                    <a:pt x="239" y="734"/>
                  </a:lnTo>
                  <a:lnTo>
                    <a:pt x="262" y="724"/>
                  </a:lnTo>
                  <a:lnTo>
                    <a:pt x="268" y="730"/>
                  </a:lnTo>
                  <a:lnTo>
                    <a:pt x="286" y="724"/>
                  </a:lnTo>
                  <a:lnTo>
                    <a:pt x="298" y="719"/>
                  </a:lnTo>
                  <a:lnTo>
                    <a:pt x="304" y="719"/>
                  </a:lnTo>
                  <a:lnTo>
                    <a:pt x="309" y="719"/>
                  </a:lnTo>
                  <a:lnTo>
                    <a:pt x="322" y="708"/>
                  </a:lnTo>
                  <a:lnTo>
                    <a:pt x="315" y="688"/>
                  </a:lnTo>
                  <a:lnTo>
                    <a:pt x="322" y="679"/>
                  </a:lnTo>
                  <a:lnTo>
                    <a:pt x="327" y="663"/>
                  </a:lnTo>
                  <a:lnTo>
                    <a:pt x="327" y="654"/>
                  </a:lnTo>
                  <a:lnTo>
                    <a:pt x="338" y="649"/>
                  </a:lnTo>
                  <a:lnTo>
                    <a:pt x="351" y="633"/>
                  </a:lnTo>
                  <a:lnTo>
                    <a:pt x="356" y="623"/>
                  </a:lnTo>
                  <a:lnTo>
                    <a:pt x="361" y="613"/>
                  </a:lnTo>
                  <a:lnTo>
                    <a:pt x="374" y="598"/>
                  </a:lnTo>
                  <a:lnTo>
                    <a:pt x="392" y="613"/>
                  </a:lnTo>
                  <a:lnTo>
                    <a:pt x="397" y="613"/>
                  </a:lnTo>
                  <a:lnTo>
                    <a:pt x="408" y="602"/>
                  </a:lnTo>
                  <a:lnTo>
                    <a:pt x="426" y="607"/>
                  </a:lnTo>
                  <a:lnTo>
                    <a:pt x="450" y="598"/>
                  </a:lnTo>
                  <a:lnTo>
                    <a:pt x="462" y="593"/>
                  </a:lnTo>
                  <a:lnTo>
                    <a:pt x="478" y="593"/>
                  </a:lnTo>
                  <a:lnTo>
                    <a:pt x="491" y="602"/>
                  </a:lnTo>
                  <a:lnTo>
                    <a:pt x="496" y="602"/>
                  </a:lnTo>
                  <a:lnTo>
                    <a:pt x="520" y="582"/>
                  </a:lnTo>
                  <a:lnTo>
                    <a:pt x="525" y="568"/>
                  </a:lnTo>
                  <a:lnTo>
                    <a:pt x="543" y="568"/>
                  </a:lnTo>
                  <a:lnTo>
                    <a:pt x="556" y="573"/>
                  </a:lnTo>
                  <a:lnTo>
                    <a:pt x="561" y="593"/>
                  </a:lnTo>
                  <a:lnTo>
                    <a:pt x="579" y="602"/>
                  </a:lnTo>
                  <a:lnTo>
                    <a:pt x="585" y="602"/>
                  </a:lnTo>
                  <a:lnTo>
                    <a:pt x="590" y="598"/>
                  </a:lnTo>
                  <a:lnTo>
                    <a:pt x="590" y="582"/>
                  </a:lnTo>
                  <a:lnTo>
                    <a:pt x="603" y="557"/>
                  </a:lnTo>
                  <a:lnTo>
                    <a:pt x="603" y="551"/>
                  </a:lnTo>
                  <a:lnTo>
                    <a:pt x="597" y="532"/>
                  </a:lnTo>
                  <a:lnTo>
                    <a:pt x="567" y="501"/>
                  </a:lnTo>
                  <a:lnTo>
                    <a:pt x="556" y="492"/>
                  </a:lnTo>
                  <a:lnTo>
                    <a:pt x="549" y="470"/>
                  </a:lnTo>
                  <a:lnTo>
                    <a:pt x="532" y="456"/>
                  </a:lnTo>
                  <a:lnTo>
                    <a:pt x="520" y="450"/>
                  </a:lnTo>
                  <a:lnTo>
                    <a:pt x="491" y="456"/>
                  </a:lnTo>
                  <a:lnTo>
                    <a:pt x="473" y="450"/>
                  </a:lnTo>
                  <a:lnTo>
                    <a:pt x="468" y="440"/>
                  </a:lnTo>
                  <a:lnTo>
                    <a:pt x="455" y="414"/>
                  </a:lnTo>
                  <a:lnTo>
                    <a:pt x="450" y="394"/>
                  </a:lnTo>
                  <a:lnTo>
                    <a:pt x="450" y="380"/>
                  </a:lnTo>
                  <a:lnTo>
                    <a:pt x="455" y="364"/>
                  </a:lnTo>
                  <a:lnTo>
                    <a:pt x="455" y="349"/>
                  </a:lnTo>
                  <a:lnTo>
                    <a:pt x="478" y="355"/>
                  </a:lnTo>
                  <a:lnTo>
                    <a:pt x="486" y="375"/>
                  </a:lnTo>
                  <a:lnTo>
                    <a:pt x="491" y="375"/>
                  </a:lnTo>
                  <a:lnTo>
                    <a:pt x="496" y="369"/>
                  </a:lnTo>
                  <a:lnTo>
                    <a:pt x="496" y="355"/>
                  </a:lnTo>
                  <a:lnTo>
                    <a:pt x="509" y="349"/>
                  </a:lnTo>
                  <a:lnTo>
                    <a:pt x="520" y="344"/>
                  </a:lnTo>
                  <a:lnTo>
                    <a:pt x="514" y="313"/>
                  </a:lnTo>
                  <a:lnTo>
                    <a:pt x="509" y="299"/>
                  </a:lnTo>
                  <a:lnTo>
                    <a:pt x="496" y="293"/>
                  </a:lnTo>
                  <a:lnTo>
                    <a:pt x="486" y="263"/>
                  </a:lnTo>
                  <a:lnTo>
                    <a:pt x="486" y="248"/>
                  </a:lnTo>
                  <a:lnTo>
                    <a:pt x="473" y="232"/>
                  </a:lnTo>
                  <a:lnTo>
                    <a:pt x="468" y="201"/>
                  </a:lnTo>
                  <a:lnTo>
                    <a:pt x="473" y="187"/>
                  </a:lnTo>
                  <a:lnTo>
                    <a:pt x="473" y="176"/>
                  </a:lnTo>
                  <a:lnTo>
                    <a:pt x="496" y="156"/>
                  </a:lnTo>
                  <a:lnTo>
                    <a:pt x="514" y="120"/>
                  </a:lnTo>
                  <a:lnTo>
                    <a:pt x="509" y="117"/>
                  </a:lnTo>
                  <a:lnTo>
                    <a:pt x="491" y="111"/>
                  </a:lnTo>
                  <a:lnTo>
                    <a:pt x="468" y="75"/>
                  </a:lnTo>
                  <a:lnTo>
                    <a:pt x="450" y="66"/>
                  </a:lnTo>
                  <a:lnTo>
                    <a:pt x="450" y="61"/>
                  </a:lnTo>
                  <a:lnTo>
                    <a:pt x="462" y="14"/>
                  </a:lnTo>
                  <a:lnTo>
                    <a:pt x="450" y="5"/>
                  </a:lnTo>
                  <a:lnTo>
                    <a:pt x="444" y="0"/>
                  </a:lnTo>
                  <a:lnTo>
                    <a:pt x="439" y="5"/>
                  </a:lnTo>
                  <a:lnTo>
                    <a:pt x="415" y="25"/>
                  </a:lnTo>
                  <a:lnTo>
                    <a:pt x="369" y="55"/>
                  </a:lnTo>
                  <a:lnTo>
                    <a:pt x="361" y="66"/>
                  </a:lnTo>
                  <a:lnTo>
                    <a:pt x="374" y="91"/>
                  </a:lnTo>
                  <a:lnTo>
                    <a:pt x="374" y="100"/>
                  </a:lnTo>
                  <a:lnTo>
                    <a:pt x="351" y="117"/>
                  </a:lnTo>
                  <a:lnTo>
                    <a:pt x="345" y="120"/>
                  </a:lnTo>
                  <a:lnTo>
                    <a:pt x="338" y="137"/>
                  </a:lnTo>
                  <a:lnTo>
                    <a:pt x="315" y="147"/>
                  </a:lnTo>
                  <a:lnTo>
                    <a:pt x="304" y="162"/>
                  </a:lnTo>
                  <a:lnTo>
                    <a:pt x="304" y="176"/>
                  </a:lnTo>
                  <a:lnTo>
                    <a:pt x="298" y="192"/>
                  </a:lnTo>
                  <a:lnTo>
                    <a:pt x="309" y="218"/>
                  </a:lnTo>
                  <a:lnTo>
                    <a:pt x="304" y="223"/>
                  </a:lnTo>
                  <a:lnTo>
                    <a:pt x="309" y="232"/>
                  </a:lnTo>
                  <a:lnTo>
                    <a:pt x="309" y="254"/>
                  </a:lnTo>
                  <a:lnTo>
                    <a:pt x="286" y="257"/>
                  </a:lnTo>
                  <a:lnTo>
                    <a:pt x="262" y="274"/>
                  </a:lnTo>
                  <a:lnTo>
                    <a:pt x="252" y="274"/>
                  </a:lnTo>
                  <a:lnTo>
                    <a:pt x="234" y="268"/>
                  </a:lnTo>
                  <a:lnTo>
                    <a:pt x="210" y="263"/>
                  </a:lnTo>
                  <a:lnTo>
                    <a:pt x="181" y="268"/>
                  </a:lnTo>
                  <a:lnTo>
                    <a:pt x="169" y="268"/>
                  </a:lnTo>
                  <a:lnTo>
                    <a:pt x="163" y="268"/>
                  </a:lnTo>
                  <a:lnTo>
                    <a:pt x="151" y="274"/>
                  </a:lnTo>
                  <a:lnTo>
                    <a:pt x="135" y="279"/>
                  </a:lnTo>
                  <a:lnTo>
                    <a:pt x="122" y="274"/>
                  </a:lnTo>
                  <a:lnTo>
                    <a:pt x="109" y="279"/>
                  </a:lnTo>
                  <a:lnTo>
                    <a:pt x="109" y="293"/>
                  </a:lnTo>
                  <a:lnTo>
                    <a:pt x="127" y="313"/>
                  </a:lnTo>
                  <a:lnTo>
                    <a:pt x="135" y="324"/>
                  </a:lnTo>
                  <a:lnTo>
                    <a:pt x="122" y="344"/>
                  </a:lnTo>
                  <a:lnTo>
                    <a:pt x="122" y="360"/>
                  </a:lnTo>
                  <a:lnTo>
                    <a:pt x="109" y="375"/>
                  </a:lnTo>
                  <a:lnTo>
                    <a:pt x="93" y="375"/>
                  </a:lnTo>
                  <a:lnTo>
                    <a:pt x="81" y="375"/>
                  </a:lnTo>
                  <a:lnTo>
                    <a:pt x="75" y="385"/>
                  </a:lnTo>
                  <a:lnTo>
                    <a:pt x="63" y="389"/>
                  </a:lnTo>
                  <a:lnTo>
                    <a:pt x="63" y="394"/>
                  </a:lnTo>
                  <a:lnTo>
                    <a:pt x="57" y="400"/>
                  </a:lnTo>
                  <a:lnTo>
                    <a:pt x="34" y="389"/>
                  </a:lnTo>
                  <a:lnTo>
                    <a:pt x="0" y="400"/>
                  </a:lnTo>
                  <a:lnTo>
                    <a:pt x="5" y="414"/>
                  </a:lnTo>
                  <a:lnTo>
                    <a:pt x="5" y="425"/>
                  </a:lnTo>
                  <a:lnTo>
                    <a:pt x="23" y="431"/>
                  </a:lnTo>
                  <a:lnTo>
                    <a:pt x="23" y="450"/>
                  </a:lnTo>
                  <a:lnTo>
                    <a:pt x="28" y="467"/>
                  </a:lnTo>
                  <a:lnTo>
                    <a:pt x="39" y="481"/>
                  </a:lnTo>
                  <a:lnTo>
                    <a:pt x="70" y="486"/>
                  </a:lnTo>
                  <a:lnTo>
                    <a:pt x="86" y="492"/>
                  </a:lnTo>
                  <a:lnTo>
                    <a:pt x="81" y="501"/>
                  </a:lnTo>
                  <a:lnTo>
                    <a:pt x="86" y="521"/>
                  </a:lnTo>
                  <a:lnTo>
                    <a:pt x="93" y="526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5628280" y="2445779"/>
              <a:ext cx="241298" cy="156277"/>
            </a:xfrm>
            <a:custGeom>
              <a:avLst/>
              <a:gdLst>
                <a:gd name="T0" fmla="*/ 0 w 253"/>
                <a:gd name="T1" fmla="*/ 39 h 138"/>
                <a:gd name="T2" fmla="*/ 5 w 253"/>
                <a:gd name="T3" fmla="*/ 39 h 138"/>
                <a:gd name="T4" fmla="*/ 18 w 253"/>
                <a:gd name="T5" fmla="*/ 39 h 138"/>
                <a:gd name="T6" fmla="*/ 23 w 253"/>
                <a:gd name="T7" fmla="*/ 34 h 138"/>
                <a:gd name="T8" fmla="*/ 28 w 253"/>
                <a:gd name="T9" fmla="*/ 34 h 138"/>
                <a:gd name="T10" fmla="*/ 41 w 253"/>
                <a:gd name="T11" fmla="*/ 30 h 138"/>
                <a:gd name="T12" fmla="*/ 52 w 253"/>
                <a:gd name="T13" fmla="*/ 14 h 138"/>
                <a:gd name="T14" fmla="*/ 59 w 253"/>
                <a:gd name="T15" fmla="*/ 14 h 138"/>
                <a:gd name="T16" fmla="*/ 70 w 253"/>
                <a:gd name="T17" fmla="*/ 30 h 138"/>
                <a:gd name="T18" fmla="*/ 82 w 253"/>
                <a:gd name="T19" fmla="*/ 30 h 138"/>
                <a:gd name="T20" fmla="*/ 93 w 253"/>
                <a:gd name="T21" fmla="*/ 30 h 138"/>
                <a:gd name="T22" fmla="*/ 124 w 253"/>
                <a:gd name="T23" fmla="*/ 14 h 138"/>
                <a:gd name="T24" fmla="*/ 135 w 253"/>
                <a:gd name="T25" fmla="*/ 14 h 138"/>
                <a:gd name="T26" fmla="*/ 153 w 253"/>
                <a:gd name="T27" fmla="*/ 14 h 138"/>
                <a:gd name="T28" fmla="*/ 176 w 253"/>
                <a:gd name="T29" fmla="*/ 5 h 138"/>
                <a:gd name="T30" fmla="*/ 187 w 253"/>
                <a:gd name="T31" fmla="*/ 9 h 138"/>
                <a:gd name="T32" fmla="*/ 205 w 253"/>
                <a:gd name="T33" fmla="*/ 0 h 138"/>
                <a:gd name="T34" fmla="*/ 217 w 253"/>
                <a:gd name="T35" fmla="*/ 14 h 138"/>
                <a:gd name="T36" fmla="*/ 246 w 253"/>
                <a:gd name="T37" fmla="*/ 19 h 138"/>
                <a:gd name="T38" fmla="*/ 246 w 253"/>
                <a:gd name="T39" fmla="*/ 34 h 138"/>
                <a:gd name="T40" fmla="*/ 241 w 253"/>
                <a:gd name="T41" fmla="*/ 50 h 138"/>
                <a:gd name="T42" fmla="*/ 252 w 253"/>
                <a:gd name="T43" fmla="*/ 75 h 138"/>
                <a:gd name="T44" fmla="*/ 246 w 253"/>
                <a:gd name="T45" fmla="*/ 81 h 138"/>
                <a:gd name="T46" fmla="*/ 252 w 253"/>
                <a:gd name="T47" fmla="*/ 90 h 138"/>
                <a:gd name="T48" fmla="*/ 252 w 253"/>
                <a:gd name="T49" fmla="*/ 111 h 138"/>
                <a:gd name="T50" fmla="*/ 228 w 253"/>
                <a:gd name="T51" fmla="*/ 115 h 138"/>
                <a:gd name="T52" fmla="*/ 205 w 253"/>
                <a:gd name="T53" fmla="*/ 131 h 138"/>
                <a:gd name="T54" fmla="*/ 194 w 253"/>
                <a:gd name="T55" fmla="*/ 131 h 138"/>
                <a:gd name="T56" fmla="*/ 176 w 253"/>
                <a:gd name="T57" fmla="*/ 126 h 138"/>
                <a:gd name="T58" fmla="*/ 153 w 253"/>
                <a:gd name="T59" fmla="*/ 120 h 138"/>
                <a:gd name="T60" fmla="*/ 124 w 253"/>
                <a:gd name="T61" fmla="*/ 126 h 138"/>
                <a:gd name="T62" fmla="*/ 111 w 253"/>
                <a:gd name="T63" fmla="*/ 126 h 138"/>
                <a:gd name="T64" fmla="*/ 106 w 253"/>
                <a:gd name="T65" fmla="*/ 126 h 138"/>
                <a:gd name="T66" fmla="*/ 93 w 253"/>
                <a:gd name="T67" fmla="*/ 131 h 138"/>
                <a:gd name="T68" fmla="*/ 77 w 253"/>
                <a:gd name="T69" fmla="*/ 137 h 138"/>
                <a:gd name="T70" fmla="*/ 64 w 253"/>
                <a:gd name="T71" fmla="*/ 131 h 138"/>
                <a:gd name="T72" fmla="*/ 52 w 253"/>
                <a:gd name="T73" fmla="*/ 137 h 138"/>
                <a:gd name="T74" fmla="*/ 36 w 253"/>
                <a:gd name="T75" fmla="*/ 131 h 138"/>
                <a:gd name="T76" fmla="*/ 41 w 253"/>
                <a:gd name="T77" fmla="*/ 95 h 138"/>
                <a:gd name="T78" fmla="*/ 23 w 253"/>
                <a:gd name="T79" fmla="*/ 95 h 138"/>
                <a:gd name="T80" fmla="*/ 18 w 253"/>
                <a:gd name="T81" fmla="*/ 84 h 138"/>
                <a:gd name="T82" fmla="*/ 5 w 253"/>
                <a:gd name="T83" fmla="*/ 81 h 138"/>
                <a:gd name="T84" fmla="*/ 0 w 253"/>
                <a:gd name="T85" fmla="*/ 75 h 138"/>
                <a:gd name="T86" fmla="*/ 0 w 253"/>
                <a:gd name="T87" fmla="*/ 39 h 1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"/>
                <a:gd name="T133" fmla="*/ 0 h 138"/>
                <a:gd name="T134" fmla="*/ 253 w 253"/>
                <a:gd name="T135" fmla="*/ 138 h 1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" h="138">
                  <a:moveTo>
                    <a:pt x="0" y="39"/>
                  </a:moveTo>
                  <a:lnTo>
                    <a:pt x="5" y="39"/>
                  </a:lnTo>
                  <a:lnTo>
                    <a:pt x="18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41" y="30"/>
                  </a:lnTo>
                  <a:lnTo>
                    <a:pt x="52" y="14"/>
                  </a:lnTo>
                  <a:lnTo>
                    <a:pt x="59" y="14"/>
                  </a:lnTo>
                  <a:lnTo>
                    <a:pt x="70" y="30"/>
                  </a:lnTo>
                  <a:lnTo>
                    <a:pt x="82" y="30"/>
                  </a:lnTo>
                  <a:lnTo>
                    <a:pt x="93" y="30"/>
                  </a:lnTo>
                  <a:lnTo>
                    <a:pt x="124" y="14"/>
                  </a:lnTo>
                  <a:lnTo>
                    <a:pt x="135" y="14"/>
                  </a:lnTo>
                  <a:lnTo>
                    <a:pt x="153" y="14"/>
                  </a:lnTo>
                  <a:lnTo>
                    <a:pt x="176" y="5"/>
                  </a:lnTo>
                  <a:lnTo>
                    <a:pt x="187" y="9"/>
                  </a:lnTo>
                  <a:lnTo>
                    <a:pt x="205" y="0"/>
                  </a:lnTo>
                  <a:lnTo>
                    <a:pt x="217" y="14"/>
                  </a:lnTo>
                  <a:lnTo>
                    <a:pt x="246" y="19"/>
                  </a:lnTo>
                  <a:lnTo>
                    <a:pt x="246" y="34"/>
                  </a:lnTo>
                  <a:lnTo>
                    <a:pt x="241" y="50"/>
                  </a:lnTo>
                  <a:lnTo>
                    <a:pt x="252" y="75"/>
                  </a:lnTo>
                  <a:lnTo>
                    <a:pt x="246" y="81"/>
                  </a:lnTo>
                  <a:lnTo>
                    <a:pt x="252" y="90"/>
                  </a:lnTo>
                  <a:lnTo>
                    <a:pt x="252" y="111"/>
                  </a:lnTo>
                  <a:lnTo>
                    <a:pt x="228" y="115"/>
                  </a:lnTo>
                  <a:lnTo>
                    <a:pt x="205" y="131"/>
                  </a:lnTo>
                  <a:lnTo>
                    <a:pt x="194" y="131"/>
                  </a:lnTo>
                  <a:lnTo>
                    <a:pt x="176" y="126"/>
                  </a:lnTo>
                  <a:lnTo>
                    <a:pt x="153" y="120"/>
                  </a:lnTo>
                  <a:lnTo>
                    <a:pt x="124" y="126"/>
                  </a:lnTo>
                  <a:lnTo>
                    <a:pt x="111" y="126"/>
                  </a:lnTo>
                  <a:lnTo>
                    <a:pt x="106" y="126"/>
                  </a:lnTo>
                  <a:lnTo>
                    <a:pt x="93" y="131"/>
                  </a:lnTo>
                  <a:lnTo>
                    <a:pt x="77" y="137"/>
                  </a:lnTo>
                  <a:lnTo>
                    <a:pt x="64" y="131"/>
                  </a:lnTo>
                  <a:lnTo>
                    <a:pt x="52" y="137"/>
                  </a:lnTo>
                  <a:lnTo>
                    <a:pt x="36" y="131"/>
                  </a:lnTo>
                  <a:lnTo>
                    <a:pt x="41" y="95"/>
                  </a:lnTo>
                  <a:lnTo>
                    <a:pt x="23" y="95"/>
                  </a:lnTo>
                  <a:lnTo>
                    <a:pt x="18" y="84"/>
                  </a:lnTo>
                  <a:lnTo>
                    <a:pt x="5" y="81"/>
                  </a:lnTo>
                  <a:lnTo>
                    <a:pt x="0" y="75"/>
                  </a:lnTo>
                  <a:lnTo>
                    <a:pt x="0" y="39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5753220" y="2930463"/>
              <a:ext cx="586555" cy="293302"/>
            </a:xfrm>
            <a:custGeom>
              <a:avLst/>
              <a:gdLst>
                <a:gd name="T0" fmla="*/ 158 w 615"/>
                <a:gd name="T1" fmla="*/ 187 h 259"/>
                <a:gd name="T2" fmla="*/ 181 w 615"/>
                <a:gd name="T3" fmla="*/ 162 h 259"/>
                <a:gd name="T4" fmla="*/ 221 w 615"/>
                <a:gd name="T5" fmla="*/ 137 h 259"/>
                <a:gd name="T6" fmla="*/ 244 w 615"/>
                <a:gd name="T7" fmla="*/ 95 h 259"/>
                <a:gd name="T8" fmla="*/ 291 w 615"/>
                <a:gd name="T9" fmla="*/ 70 h 259"/>
                <a:gd name="T10" fmla="*/ 315 w 615"/>
                <a:gd name="T11" fmla="*/ 64 h 259"/>
                <a:gd name="T12" fmla="*/ 403 w 615"/>
                <a:gd name="T13" fmla="*/ 95 h 259"/>
                <a:gd name="T14" fmla="*/ 415 w 615"/>
                <a:gd name="T15" fmla="*/ 111 h 259"/>
                <a:gd name="T16" fmla="*/ 415 w 615"/>
                <a:gd name="T17" fmla="*/ 95 h 259"/>
                <a:gd name="T18" fmla="*/ 439 w 615"/>
                <a:gd name="T19" fmla="*/ 106 h 259"/>
                <a:gd name="T20" fmla="*/ 468 w 615"/>
                <a:gd name="T21" fmla="*/ 131 h 259"/>
                <a:gd name="T22" fmla="*/ 491 w 615"/>
                <a:gd name="T23" fmla="*/ 137 h 259"/>
                <a:gd name="T24" fmla="*/ 538 w 615"/>
                <a:gd name="T25" fmla="*/ 171 h 259"/>
                <a:gd name="T26" fmla="*/ 561 w 615"/>
                <a:gd name="T27" fmla="*/ 193 h 259"/>
                <a:gd name="T28" fmla="*/ 561 w 615"/>
                <a:gd name="T29" fmla="*/ 176 h 259"/>
                <a:gd name="T30" fmla="*/ 574 w 615"/>
                <a:gd name="T31" fmla="*/ 171 h 259"/>
                <a:gd name="T32" fmla="*/ 597 w 615"/>
                <a:gd name="T33" fmla="*/ 196 h 259"/>
                <a:gd name="T34" fmla="*/ 608 w 615"/>
                <a:gd name="T35" fmla="*/ 182 h 259"/>
                <a:gd name="T36" fmla="*/ 608 w 615"/>
                <a:gd name="T37" fmla="*/ 171 h 259"/>
                <a:gd name="T38" fmla="*/ 597 w 615"/>
                <a:gd name="T39" fmla="*/ 156 h 259"/>
                <a:gd name="T40" fmla="*/ 574 w 615"/>
                <a:gd name="T41" fmla="*/ 146 h 259"/>
                <a:gd name="T42" fmla="*/ 567 w 615"/>
                <a:gd name="T43" fmla="*/ 126 h 259"/>
                <a:gd name="T44" fmla="*/ 538 w 615"/>
                <a:gd name="T45" fmla="*/ 106 h 259"/>
                <a:gd name="T46" fmla="*/ 514 w 615"/>
                <a:gd name="T47" fmla="*/ 81 h 259"/>
                <a:gd name="T48" fmla="*/ 486 w 615"/>
                <a:gd name="T49" fmla="*/ 75 h 259"/>
                <a:gd name="T50" fmla="*/ 473 w 615"/>
                <a:gd name="T51" fmla="*/ 39 h 259"/>
                <a:gd name="T52" fmla="*/ 444 w 615"/>
                <a:gd name="T53" fmla="*/ 39 h 259"/>
                <a:gd name="T54" fmla="*/ 415 w 615"/>
                <a:gd name="T55" fmla="*/ 30 h 259"/>
                <a:gd name="T56" fmla="*/ 397 w 615"/>
                <a:gd name="T57" fmla="*/ 34 h 259"/>
                <a:gd name="T58" fmla="*/ 374 w 615"/>
                <a:gd name="T59" fmla="*/ 25 h 259"/>
                <a:gd name="T60" fmla="*/ 356 w 615"/>
                <a:gd name="T61" fmla="*/ 0 h 259"/>
                <a:gd name="T62" fmla="*/ 338 w 615"/>
                <a:gd name="T63" fmla="*/ 0 h 259"/>
                <a:gd name="T64" fmla="*/ 309 w 615"/>
                <a:gd name="T65" fmla="*/ 34 h 259"/>
                <a:gd name="T66" fmla="*/ 291 w 615"/>
                <a:gd name="T67" fmla="*/ 25 h 259"/>
                <a:gd name="T68" fmla="*/ 262 w 615"/>
                <a:gd name="T69" fmla="*/ 30 h 259"/>
                <a:gd name="T70" fmla="*/ 221 w 615"/>
                <a:gd name="T71" fmla="*/ 34 h 259"/>
                <a:gd name="T72" fmla="*/ 205 w 615"/>
                <a:gd name="T73" fmla="*/ 45 h 259"/>
                <a:gd name="T74" fmla="*/ 174 w 615"/>
                <a:gd name="T75" fmla="*/ 45 h 259"/>
                <a:gd name="T76" fmla="*/ 163 w 615"/>
                <a:gd name="T77" fmla="*/ 64 h 259"/>
                <a:gd name="T78" fmla="*/ 140 w 615"/>
                <a:gd name="T79" fmla="*/ 86 h 259"/>
                <a:gd name="T80" fmla="*/ 135 w 615"/>
                <a:gd name="T81" fmla="*/ 111 h 259"/>
                <a:gd name="T82" fmla="*/ 135 w 615"/>
                <a:gd name="T83" fmla="*/ 140 h 259"/>
                <a:gd name="T84" fmla="*/ 117 w 615"/>
                <a:gd name="T85" fmla="*/ 151 h 259"/>
                <a:gd name="T86" fmla="*/ 99 w 615"/>
                <a:gd name="T87" fmla="*/ 156 h 259"/>
                <a:gd name="T88" fmla="*/ 75 w 615"/>
                <a:gd name="T89" fmla="*/ 156 h 259"/>
                <a:gd name="T90" fmla="*/ 57 w 615"/>
                <a:gd name="T91" fmla="*/ 165 h 259"/>
                <a:gd name="T92" fmla="*/ 52 w 615"/>
                <a:gd name="T93" fmla="*/ 182 h 259"/>
                <a:gd name="T94" fmla="*/ 41 w 615"/>
                <a:gd name="T95" fmla="*/ 187 h 259"/>
                <a:gd name="T96" fmla="*/ 18 w 615"/>
                <a:gd name="T97" fmla="*/ 202 h 259"/>
                <a:gd name="T98" fmla="*/ 0 w 615"/>
                <a:gd name="T99" fmla="*/ 221 h 259"/>
                <a:gd name="T100" fmla="*/ 5 w 615"/>
                <a:gd name="T101" fmla="*/ 258 h 259"/>
                <a:gd name="T102" fmla="*/ 23 w 615"/>
                <a:gd name="T103" fmla="*/ 258 h 259"/>
                <a:gd name="T104" fmla="*/ 41 w 615"/>
                <a:gd name="T105" fmla="*/ 252 h 259"/>
                <a:gd name="T106" fmla="*/ 81 w 615"/>
                <a:gd name="T107" fmla="*/ 243 h 259"/>
                <a:gd name="T108" fmla="*/ 111 w 615"/>
                <a:gd name="T109" fmla="*/ 238 h 259"/>
                <a:gd name="T110" fmla="*/ 158 w 615"/>
                <a:gd name="T111" fmla="*/ 202 h 2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5"/>
                <a:gd name="T169" fmla="*/ 0 h 259"/>
                <a:gd name="T170" fmla="*/ 615 w 615"/>
                <a:gd name="T171" fmla="*/ 259 h 2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5" h="259">
                  <a:moveTo>
                    <a:pt x="158" y="202"/>
                  </a:moveTo>
                  <a:lnTo>
                    <a:pt x="158" y="187"/>
                  </a:lnTo>
                  <a:lnTo>
                    <a:pt x="174" y="176"/>
                  </a:lnTo>
                  <a:lnTo>
                    <a:pt x="181" y="162"/>
                  </a:lnTo>
                  <a:lnTo>
                    <a:pt x="192" y="151"/>
                  </a:lnTo>
                  <a:lnTo>
                    <a:pt x="221" y="137"/>
                  </a:lnTo>
                  <a:lnTo>
                    <a:pt x="221" y="131"/>
                  </a:lnTo>
                  <a:lnTo>
                    <a:pt x="244" y="95"/>
                  </a:lnTo>
                  <a:lnTo>
                    <a:pt x="275" y="81"/>
                  </a:lnTo>
                  <a:lnTo>
                    <a:pt x="291" y="70"/>
                  </a:lnTo>
                  <a:lnTo>
                    <a:pt x="304" y="64"/>
                  </a:lnTo>
                  <a:lnTo>
                    <a:pt x="315" y="64"/>
                  </a:lnTo>
                  <a:lnTo>
                    <a:pt x="327" y="64"/>
                  </a:lnTo>
                  <a:lnTo>
                    <a:pt x="403" y="95"/>
                  </a:lnTo>
                  <a:lnTo>
                    <a:pt x="403" y="106"/>
                  </a:lnTo>
                  <a:lnTo>
                    <a:pt x="415" y="111"/>
                  </a:lnTo>
                  <a:lnTo>
                    <a:pt x="415" y="106"/>
                  </a:lnTo>
                  <a:lnTo>
                    <a:pt x="415" y="95"/>
                  </a:lnTo>
                  <a:lnTo>
                    <a:pt x="421" y="95"/>
                  </a:lnTo>
                  <a:lnTo>
                    <a:pt x="439" y="106"/>
                  </a:lnTo>
                  <a:lnTo>
                    <a:pt x="462" y="115"/>
                  </a:lnTo>
                  <a:lnTo>
                    <a:pt x="468" y="131"/>
                  </a:lnTo>
                  <a:lnTo>
                    <a:pt x="473" y="137"/>
                  </a:lnTo>
                  <a:lnTo>
                    <a:pt x="491" y="137"/>
                  </a:lnTo>
                  <a:lnTo>
                    <a:pt x="514" y="165"/>
                  </a:lnTo>
                  <a:lnTo>
                    <a:pt x="538" y="171"/>
                  </a:lnTo>
                  <a:lnTo>
                    <a:pt x="556" y="182"/>
                  </a:lnTo>
                  <a:lnTo>
                    <a:pt x="561" y="193"/>
                  </a:lnTo>
                  <a:lnTo>
                    <a:pt x="561" y="182"/>
                  </a:lnTo>
                  <a:lnTo>
                    <a:pt x="561" y="176"/>
                  </a:lnTo>
                  <a:lnTo>
                    <a:pt x="567" y="171"/>
                  </a:lnTo>
                  <a:lnTo>
                    <a:pt x="574" y="171"/>
                  </a:lnTo>
                  <a:lnTo>
                    <a:pt x="585" y="187"/>
                  </a:lnTo>
                  <a:lnTo>
                    <a:pt x="597" y="196"/>
                  </a:lnTo>
                  <a:lnTo>
                    <a:pt x="608" y="196"/>
                  </a:lnTo>
                  <a:lnTo>
                    <a:pt x="608" y="182"/>
                  </a:lnTo>
                  <a:lnTo>
                    <a:pt x="614" y="176"/>
                  </a:lnTo>
                  <a:lnTo>
                    <a:pt x="608" y="171"/>
                  </a:lnTo>
                  <a:lnTo>
                    <a:pt x="603" y="165"/>
                  </a:lnTo>
                  <a:lnTo>
                    <a:pt x="597" y="156"/>
                  </a:lnTo>
                  <a:lnTo>
                    <a:pt x="579" y="156"/>
                  </a:lnTo>
                  <a:lnTo>
                    <a:pt x="574" y="146"/>
                  </a:lnTo>
                  <a:lnTo>
                    <a:pt x="574" y="137"/>
                  </a:lnTo>
                  <a:lnTo>
                    <a:pt x="567" y="126"/>
                  </a:lnTo>
                  <a:lnTo>
                    <a:pt x="550" y="126"/>
                  </a:lnTo>
                  <a:lnTo>
                    <a:pt x="538" y="106"/>
                  </a:lnTo>
                  <a:lnTo>
                    <a:pt x="532" y="86"/>
                  </a:lnTo>
                  <a:lnTo>
                    <a:pt x="514" y="81"/>
                  </a:lnTo>
                  <a:lnTo>
                    <a:pt x="504" y="75"/>
                  </a:lnTo>
                  <a:lnTo>
                    <a:pt x="486" y="75"/>
                  </a:lnTo>
                  <a:lnTo>
                    <a:pt x="473" y="64"/>
                  </a:lnTo>
                  <a:lnTo>
                    <a:pt x="473" y="39"/>
                  </a:lnTo>
                  <a:lnTo>
                    <a:pt x="462" y="34"/>
                  </a:lnTo>
                  <a:lnTo>
                    <a:pt x="444" y="39"/>
                  </a:lnTo>
                  <a:lnTo>
                    <a:pt x="426" y="34"/>
                  </a:lnTo>
                  <a:lnTo>
                    <a:pt x="415" y="30"/>
                  </a:lnTo>
                  <a:lnTo>
                    <a:pt x="403" y="30"/>
                  </a:lnTo>
                  <a:lnTo>
                    <a:pt x="397" y="34"/>
                  </a:lnTo>
                  <a:lnTo>
                    <a:pt x="392" y="34"/>
                  </a:lnTo>
                  <a:lnTo>
                    <a:pt x="374" y="25"/>
                  </a:lnTo>
                  <a:lnTo>
                    <a:pt x="369" y="5"/>
                  </a:lnTo>
                  <a:lnTo>
                    <a:pt x="356" y="0"/>
                  </a:lnTo>
                  <a:lnTo>
                    <a:pt x="338" y="0"/>
                  </a:lnTo>
                  <a:lnTo>
                    <a:pt x="333" y="14"/>
                  </a:lnTo>
                  <a:lnTo>
                    <a:pt x="309" y="34"/>
                  </a:lnTo>
                  <a:lnTo>
                    <a:pt x="304" y="34"/>
                  </a:lnTo>
                  <a:lnTo>
                    <a:pt x="291" y="25"/>
                  </a:lnTo>
                  <a:lnTo>
                    <a:pt x="275" y="25"/>
                  </a:lnTo>
                  <a:lnTo>
                    <a:pt x="262" y="30"/>
                  </a:lnTo>
                  <a:lnTo>
                    <a:pt x="239" y="39"/>
                  </a:lnTo>
                  <a:lnTo>
                    <a:pt x="221" y="34"/>
                  </a:lnTo>
                  <a:lnTo>
                    <a:pt x="210" y="45"/>
                  </a:lnTo>
                  <a:lnTo>
                    <a:pt x="205" y="45"/>
                  </a:lnTo>
                  <a:lnTo>
                    <a:pt x="187" y="30"/>
                  </a:lnTo>
                  <a:lnTo>
                    <a:pt x="174" y="45"/>
                  </a:lnTo>
                  <a:lnTo>
                    <a:pt x="169" y="55"/>
                  </a:lnTo>
                  <a:lnTo>
                    <a:pt x="163" y="64"/>
                  </a:lnTo>
                  <a:lnTo>
                    <a:pt x="151" y="81"/>
                  </a:lnTo>
                  <a:lnTo>
                    <a:pt x="140" y="86"/>
                  </a:lnTo>
                  <a:lnTo>
                    <a:pt x="140" y="95"/>
                  </a:lnTo>
                  <a:lnTo>
                    <a:pt x="135" y="111"/>
                  </a:lnTo>
                  <a:lnTo>
                    <a:pt x="127" y="120"/>
                  </a:lnTo>
                  <a:lnTo>
                    <a:pt x="135" y="140"/>
                  </a:lnTo>
                  <a:lnTo>
                    <a:pt x="122" y="151"/>
                  </a:lnTo>
                  <a:lnTo>
                    <a:pt x="117" y="151"/>
                  </a:lnTo>
                  <a:lnTo>
                    <a:pt x="111" y="151"/>
                  </a:lnTo>
                  <a:lnTo>
                    <a:pt x="99" y="156"/>
                  </a:lnTo>
                  <a:lnTo>
                    <a:pt x="81" y="162"/>
                  </a:lnTo>
                  <a:lnTo>
                    <a:pt x="75" y="156"/>
                  </a:lnTo>
                  <a:lnTo>
                    <a:pt x="52" y="165"/>
                  </a:lnTo>
                  <a:lnTo>
                    <a:pt x="57" y="165"/>
                  </a:lnTo>
                  <a:lnTo>
                    <a:pt x="57" y="176"/>
                  </a:lnTo>
                  <a:lnTo>
                    <a:pt x="52" y="182"/>
                  </a:lnTo>
                  <a:lnTo>
                    <a:pt x="41" y="182"/>
                  </a:lnTo>
                  <a:lnTo>
                    <a:pt x="41" y="187"/>
                  </a:lnTo>
                  <a:lnTo>
                    <a:pt x="28" y="202"/>
                  </a:lnTo>
                  <a:lnTo>
                    <a:pt x="18" y="202"/>
                  </a:lnTo>
                  <a:lnTo>
                    <a:pt x="10" y="218"/>
                  </a:lnTo>
                  <a:lnTo>
                    <a:pt x="0" y="221"/>
                  </a:lnTo>
                  <a:lnTo>
                    <a:pt x="0" y="243"/>
                  </a:lnTo>
                  <a:lnTo>
                    <a:pt x="5" y="258"/>
                  </a:lnTo>
                  <a:lnTo>
                    <a:pt x="23" y="252"/>
                  </a:lnTo>
                  <a:lnTo>
                    <a:pt x="23" y="258"/>
                  </a:lnTo>
                  <a:lnTo>
                    <a:pt x="34" y="258"/>
                  </a:lnTo>
                  <a:lnTo>
                    <a:pt x="41" y="252"/>
                  </a:lnTo>
                  <a:lnTo>
                    <a:pt x="57" y="252"/>
                  </a:lnTo>
                  <a:lnTo>
                    <a:pt x="81" y="243"/>
                  </a:lnTo>
                  <a:lnTo>
                    <a:pt x="93" y="243"/>
                  </a:lnTo>
                  <a:lnTo>
                    <a:pt x="111" y="238"/>
                  </a:lnTo>
                  <a:lnTo>
                    <a:pt x="140" y="218"/>
                  </a:lnTo>
                  <a:lnTo>
                    <a:pt x="158" y="202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003102" y="2243072"/>
              <a:ext cx="641872" cy="676067"/>
            </a:xfrm>
            <a:custGeom>
              <a:avLst/>
              <a:gdLst>
                <a:gd name="T0" fmla="*/ 64 w 673"/>
                <a:gd name="T1" fmla="*/ 352 h 597"/>
                <a:gd name="T2" fmla="*/ 46 w 673"/>
                <a:gd name="T3" fmla="*/ 394 h 597"/>
                <a:gd name="T4" fmla="*/ 35 w 673"/>
                <a:gd name="T5" fmla="*/ 414 h 597"/>
                <a:gd name="T6" fmla="*/ 5 w 673"/>
                <a:gd name="T7" fmla="*/ 403 h 597"/>
                <a:gd name="T8" fmla="*/ 5 w 673"/>
                <a:gd name="T9" fmla="*/ 453 h 597"/>
                <a:gd name="T10" fmla="*/ 41 w 673"/>
                <a:gd name="T11" fmla="*/ 495 h 597"/>
                <a:gd name="T12" fmla="*/ 98 w 673"/>
                <a:gd name="T13" fmla="*/ 509 h 597"/>
                <a:gd name="T14" fmla="*/ 147 w 673"/>
                <a:gd name="T15" fmla="*/ 570 h 597"/>
                <a:gd name="T16" fmla="*/ 176 w 673"/>
                <a:gd name="T17" fmla="*/ 590 h 597"/>
                <a:gd name="T18" fmla="*/ 194 w 673"/>
                <a:gd name="T19" fmla="*/ 550 h 597"/>
                <a:gd name="T20" fmla="*/ 186 w 673"/>
                <a:gd name="T21" fmla="*/ 505 h 597"/>
                <a:gd name="T22" fmla="*/ 240 w 673"/>
                <a:gd name="T23" fmla="*/ 478 h 597"/>
                <a:gd name="T24" fmla="*/ 264 w 673"/>
                <a:gd name="T25" fmla="*/ 464 h 597"/>
                <a:gd name="T26" fmla="*/ 280 w 673"/>
                <a:gd name="T27" fmla="*/ 484 h 597"/>
                <a:gd name="T28" fmla="*/ 316 w 673"/>
                <a:gd name="T29" fmla="*/ 484 h 597"/>
                <a:gd name="T30" fmla="*/ 339 w 673"/>
                <a:gd name="T31" fmla="*/ 475 h 597"/>
                <a:gd name="T32" fmla="*/ 373 w 673"/>
                <a:gd name="T33" fmla="*/ 505 h 597"/>
                <a:gd name="T34" fmla="*/ 443 w 673"/>
                <a:gd name="T35" fmla="*/ 525 h 597"/>
                <a:gd name="T36" fmla="*/ 490 w 673"/>
                <a:gd name="T37" fmla="*/ 540 h 597"/>
                <a:gd name="T38" fmla="*/ 526 w 673"/>
                <a:gd name="T39" fmla="*/ 514 h 597"/>
                <a:gd name="T40" fmla="*/ 549 w 673"/>
                <a:gd name="T41" fmla="*/ 534 h 597"/>
                <a:gd name="T42" fmla="*/ 619 w 673"/>
                <a:gd name="T43" fmla="*/ 525 h 597"/>
                <a:gd name="T44" fmla="*/ 672 w 673"/>
                <a:gd name="T45" fmla="*/ 520 h 597"/>
                <a:gd name="T46" fmla="*/ 637 w 673"/>
                <a:gd name="T47" fmla="*/ 478 h 597"/>
                <a:gd name="T48" fmla="*/ 567 w 673"/>
                <a:gd name="T49" fmla="*/ 459 h 597"/>
                <a:gd name="T50" fmla="*/ 526 w 673"/>
                <a:gd name="T51" fmla="*/ 403 h 597"/>
                <a:gd name="T52" fmla="*/ 513 w 673"/>
                <a:gd name="T53" fmla="*/ 318 h 597"/>
                <a:gd name="T54" fmla="*/ 555 w 673"/>
                <a:gd name="T55" fmla="*/ 252 h 597"/>
                <a:gd name="T56" fmla="*/ 485 w 673"/>
                <a:gd name="T57" fmla="*/ 241 h 597"/>
                <a:gd name="T58" fmla="*/ 467 w 673"/>
                <a:gd name="T59" fmla="*/ 176 h 597"/>
                <a:gd name="T60" fmla="*/ 490 w 673"/>
                <a:gd name="T61" fmla="*/ 100 h 597"/>
                <a:gd name="T62" fmla="*/ 508 w 673"/>
                <a:gd name="T63" fmla="*/ 59 h 597"/>
                <a:gd name="T64" fmla="*/ 467 w 673"/>
                <a:gd name="T65" fmla="*/ 25 h 597"/>
                <a:gd name="T66" fmla="*/ 420 w 673"/>
                <a:gd name="T67" fmla="*/ 3 h 597"/>
                <a:gd name="T68" fmla="*/ 380 w 673"/>
                <a:gd name="T69" fmla="*/ 9 h 597"/>
                <a:gd name="T70" fmla="*/ 373 w 673"/>
                <a:gd name="T71" fmla="*/ 50 h 597"/>
                <a:gd name="T72" fmla="*/ 391 w 673"/>
                <a:gd name="T73" fmla="*/ 84 h 597"/>
                <a:gd name="T74" fmla="*/ 386 w 673"/>
                <a:gd name="T75" fmla="*/ 126 h 597"/>
                <a:gd name="T76" fmla="*/ 373 w 673"/>
                <a:gd name="T77" fmla="*/ 100 h 597"/>
                <a:gd name="T78" fmla="*/ 362 w 673"/>
                <a:gd name="T79" fmla="*/ 70 h 597"/>
                <a:gd name="T80" fmla="*/ 310 w 673"/>
                <a:gd name="T81" fmla="*/ 70 h 597"/>
                <a:gd name="T82" fmla="*/ 269 w 673"/>
                <a:gd name="T83" fmla="*/ 100 h 597"/>
                <a:gd name="T84" fmla="*/ 233 w 673"/>
                <a:gd name="T85" fmla="*/ 50 h 597"/>
                <a:gd name="T86" fmla="*/ 217 w 673"/>
                <a:gd name="T87" fmla="*/ 34 h 597"/>
                <a:gd name="T88" fmla="*/ 186 w 673"/>
                <a:gd name="T89" fmla="*/ 59 h 597"/>
                <a:gd name="T90" fmla="*/ 194 w 673"/>
                <a:gd name="T91" fmla="*/ 115 h 597"/>
                <a:gd name="T92" fmla="*/ 129 w 673"/>
                <a:gd name="T93" fmla="*/ 176 h 597"/>
                <a:gd name="T94" fmla="*/ 134 w 673"/>
                <a:gd name="T95" fmla="*/ 226 h 597"/>
                <a:gd name="T96" fmla="*/ 123 w 673"/>
                <a:gd name="T97" fmla="*/ 252 h 597"/>
                <a:gd name="T98" fmla="*/ 111 w 673"/>
                <a:gd name="T99" fmla="*/ 216 h 597"/>
                <a:gd name="T100" fmla="*/ 88 w 673"/>
                <a:gd name="T101" fmla="*/ 156 h 597"/>
                <a:gd name="T102" fmla="*/ 64 w 673"/>
                <a:gd name="T103" fmla="*/ 160 h 597"/>
                <a:gd name="T104" fmla="*/ 23 w 673"/>
                <a:gd name="T105" fmla="*/ 226 h 597"/>
                <a:gd name="T106" fmla="*/ 35 w 673"/>
                <a:gd name="T107" fmla="*/ 288 h 5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73"/>
                <a:gd name="T163" fmla="*/ 0 h 597"/>
                <a:gd name="T164" fmla="*/ 673 w 673"/>
                <a:gd name="T165" fmla="*/ 597 h 5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73" h="597">
                  <a:moveTo>
                    <a:pt x="46" y="333"/>
                  </a:moveTo>
                  <a:lnTo>
                    <a:pt x="59" y="338"/>
                  </a:lnTo>
                  <a:lnTo>
                    <a:pt x="64" y="352"/>
                  </a:lnTo>
                  <a:lnTo>
                    <a:pt x="70" y="383"/>
                  </a:lnTo>
                  <a:lnTo>
                    <a:pt x="59" y="388"/>
                  </a:lnTo>
                  <a:lnTo>
                    <a:pt x="46" y="394"/>
                  </a:lnTo>
                  <a:lnTo>
                    <a:pt x="46" y="408"/>
                  </a:lnTo>
                  <a:lnTo>
                    <a:pt x="41" y="414"/>
                  </a:lnTo>
                  <a:lnTo>
                    <a:pt x="35" y="414"/>
                  </a:lnTo>
                  <a:lnTo>
                    <a:pt x="28" y="394"/>
                  </a:lnTo>
                  <a:lnTo>
                    <a:pt x="5" y="388"/>
                  </a:lnTo>
                  <a:lnTo>
                    <a:pt x="5" y="403"/>
                  </a:lnTo>
                  <a:lnTo>
                    <a:pt x="0" y="419"/>
                  </a:lnTo>
                  <a:lnTo>
                    <a:pt x="0" y="433"/>
                  </a:lnTo>
                  <a:lnTo>
                    <a:pt x="5" y="453"/>
                  </a:lnTo>
                  <a:lnTo>
                    <a:pt x="17" y="478"/>
                  </a:lnTo>
                  <a:lnTo>
                    <a:pt x="23" y="489"/>
                  </a:lnTo>
                  <a:lnTo>
                    <a:pt x="41" y="495"/>
                  </a:lnTo>
                  <a:lnTo>
                    <a:pt x="70" y="489"/>
                  </a:lnTo>
                  <a:lnTo>
                    <a:pt x="82" y="495"/>
                  </a:lnTo>
                  <a:lnTo>
                    <a:pt x="98" y="509"/>
                  </a:lnTo>
                  <a:lnTo>
                    <a:pt x="106" y="531"/>
                  </a:lnTo>
                  <a:lnTo>
                    <a:pt x="116" y="540"/>
                  </a:lnTo>
                  <a:lnTo>
                    <a:pt x="147" y="570"/>
                  </a:lnTo>
                  <a:lnTo>
                    <a:pt x="152" y="590"/>
                  </a:lnTo>
                  <a:lnTo>
                    <a:pt x="176" y="596"/>
                  </a:lnTo>
                  <a:lnTo>
                    <a:pt x="176" y="590"/>
                  </a:lnTo>
                  <a:lnTo>
                    <a:pt x="170" y="565"/>
                  </a:lnTo>
                  <a:lnTo>
                    <a:pt x="176" y="559"/>
                  </a:lnTo>
                  <a:lnTo>
                    <a:pt x="194" y="550"/>
                  </a:lnTo>
                  <a:lnTo>
                    <a:pt x="181" y="525"/>
                  </a:lnTo>
                  <a:lnTo>
                    <a:pt x="181" y="514"/>
                  </a:lnTo>
                  <a:lnTo>
                    <a:pt x="186" y="505"/>
                  </a:lnTo>
                  <a:lnTo>
                    <a:pt x="210" y="484"/>
                  </a:lnTo>
                  <a:lnTo>
                    <a:pt x="222" y="478"/>
                  </a:lnTo>
                  <a:lnTo>
                    <a:pt x="240" y="478"/>
                  </a:lnTo>
                  <a:lnTo>
                    <a:pt x="240" y="464"/>
                  </a:lnTo>
                  <a:lnTo>
                    <a:pt x="256" y="469"/>
                  </a:lnTo>
                  <a:lnTo>
                    <a:pt x="264" y="464"/>
                  </a:lnTo>
                  <a:lnTo>
                    <a:pt x="269" y="475"/>
                  </a:lnTo>
                  <a:lnTo>
                    <a:pt x="269" y="484"/>
                  </a:lnTo>
                  <a:lnTo>
                    <a:pt x="280" y="484"/>
                  </a:lnTo>
                  <a:lnTo>
                    <a:pt x="292" y="475"/>
                  </a:lnTo>
                  <a:lnTo>
                    <a:pt x="303" y="489"/>
                  </a:lnTo>
                  <a:lnTo>
                    <a:pt x="316" y="484"/>
                  </a:lnTo>
                  <a:lnTo>
                    <a:pt x="327" y="484"/>
                  </a:lnTo>
                  <a:lnTo>
                    <a:pt x="321" y="469"/>
                  </a:lnTo>
                  <a:lnTo>
                    <a:pt x="339" y="475"/>
                  </a:lnTo>
                  <a:lnTo>
                    <a:pt x="350" y="475"/>
                  </a:lnTo>
                  <a:lnTo>
                    <a:pt x="362" y="495"/>
                  </a:lnTo>
                  <a:lnTo>
                    <a:pt x="373" y="505"/>
                  </a:lnTo>
                  <a:lnTo>
                    <a:pt x="397" y="500"/>
                  </a:lnTo>
                  <a:lnTo>
                    <a:pt x="427" y="520"/>
                  </a:lnTo>
                  <a:lnTo>
                    <a:pt x="443" y="525"/>
                  </a:lnTo>
                  <a:lnTo>
                    <a:pt x="450" y="531"/>
                  </a:lnTo>
                  <a:lnTo>
                    <a:pt x="461" y="534"/>
                  </a:lnTo>
                  <a:lnTo>
                    <a:pt x="490" y="540"/>
                  </a:lnTo>
                  <a:lnTo>
                    <a:pt x="508" y="520"/>
                  </a:lnTo>
                  <a:lnTo>
                    <a:pt x="521" y="514"/>
                  </a:lnTo>
                  <a:lnTo>
                    <a:pt x="526" y="514"/>
                  </a:lnTo>
                  <a:lnTo>
                    <a:pt x="531" y="525"/>
                  </a:lnTo>
                  <a:lnTo>
                    <a:pt x="544" y="525"/>
                  </a:lnTo>
                  <a:lnTo>
                    <a:pt x="549" y="534"/>
                  </a:lnTo>
                  <a:lnTo>
                    <a:pt x="596" y="525"/>
                  </a:lnTo>
                  <a:lnTo>
                    <a:pt x="609" y="531"/>
                  </a:lnTo>
                  <a:lnTo>
                    <a:pt x="619" y="525"/>
                  </a:lnTo>
                  <a:lnTo>
                    <a:pt x="632" y="531"/>
                  </a:lnTo>
                  <a:lnTo>
                    <a:pt x="643" y="531"/>
                  </a:lnTo>
                  <a:lnTo>
                    <a:pt x="672" y="520"/>
                  </a:lnTo>
                  <a:lnTo>
                    <a:pt x="655" y="495"/>
                  </a:lnTo>
                  <a:lnTo>
                    <a:pt x="643" y="489"/>
                  </a:lnTo>
                  <a:lnTo>
                    <a:pt x="637" y="478"/>
                  </a:lnTo>
                  <a:lnTo>
                    <a:pt x="601" y="469"/>
                  </a:lnTo>
                  <a:lnTo>
                    <a:pt x="596" y="459"/>
                  </a:lnTo>
                  <a:lnTo>
                    <a:pt x="567" y="459"/>
                  </a:lnTo>
                  <a:lnTo>
                    <a:pt x="555" y="433"/>
                  </a:lnTo>
                  <a:lnTo>
                    <a:pt x="544" y="419"/>
                  </a:lnTo>
                  <a:lnTo>
                    <a:pt x="526" y="403"/>
                  </a:lnTo>
                  <a:lnTo>
                    <a:pt x="521" y="399"/>
                  </a:lnTo>
                  <a:lnTo>
                    <a:pt x="508" y="388"/>
                  </a:lnTo>
                  <a:lnTo>
                    <a:pt x="513" y="318"/>
                  </a:lnTo>
                  <a:lnTo>
                    <a:pt x="526" y="313"/>
                  </a:lnTo>
                  <a:lnTo>
                    <a:pt x="555" y="262"/>
                  </a:lnTo>
                  <a:lnTo>
                    <a:pt x="555" y="252"/>
                  </a:lnTo>
                  <a:lnTo>
                    <a:pt x="537" y="241"/>
                  </a:lnTo>
                  <a:lnTo>
                    <a:pt x="503" y="246"/>
                  </a:lnTo>
                  <a:lnTo>
                    <a:pt x="485" y="241"/>
                  </a:lnTo>
                  <a:lnTo>
                    <a:pt x="479" y="232"/>
                  </a:lnTo>
                  <a:lnTo>
                    <a:pt x="467" y="212"/>
                  </a:lnTo>
                  <a:lnTo>
                    <a:pt x="467" y="176"/>
                  </a:lnTo>
                  <a:lnTo>
                    <a:pt x="490" y="135"/>
                  </a:lnTo>
                  <a:lnTo>
                    <a:pt x="497" y="126"/>
                  </a:lnTo>
                  <a:lnTo>
                    <a:pt x="490" y="100"/>
                  </a:lnTo>
                  <a:lnTo>
                    <a:pt x="497" y="84"/>
                  </a:lnTo>
                  <a:lnTo>
                    <a:pt x="490" y="81"/>
                  </a:lnTo>
                  <a:lnTo>
                    <a:pt x="508" y="59"/>
                  </a:lnTo>
                  <a:lnTo>
                    <a:pt x="503" y="45"/>
                  </a:lnTo>
                  <a:lnTo>
                    <a:pt x="485" y="34"/>
                  </a:lnTo>
                  <a:lnTo>
                    <a:pt x="467" y="25"/>
                  </a:lnTo>
                  <a:lnTo>
                    <a:pt x="450" y="25"/>
                  </a:lnTo>
                  <a:lnTo>
                    <a:pt x="433" y="25"/>
                  </a:lnTo>
                  <a:lnTo>
                    <a:pt x="420" y="3"/>
                  </a:lnTo>
                  <a:lnTo>
                    <a:pt x="409" y="0"/>
                  </a:lnTo>
                  <a:lnTo>
                    <a:pt x="391" y="0"/>
                  </a:lnTo>
                  <a:lnTo>
                    <a:pt x="380" y="9"/>
                  </a:lnTo>
                  <a:lnTo>
                    <a:pt x="373" y="19"/>
                  </a:lnTo>
                  <a:lnTo>
                    <a:pt x="380" y="28"/>
                  </a:lnTo>
                  <a:lnTo>
                    <a:pt x="373" y="50"/>
                  </a:lnTo>
                  <a:lnTo>
                    <a:pt x="397" y="59"/>
                  </a:lnTo>
                  <a:lnTo>
                    <a:pt x="404" y="70"/>
                  </a:lnTo>
                  <a:lnTo>
                    <a:pt x="391" y="84"/>
                  </a:lnTo>
                  <a:lnTo>
                    <a:pt x="397" y="100"/>
                  </a:lnTo>
                  <a:lnTo>
                    <a:pt x="397" y="115"/>
                  </a:lnTo>
                  <a:lnTo>
                    <a:pt x="386" y="126"/>
                  </a:lnTo>
                  <a:lnTo>
                    <a:pt x="373" y="120"/>
                  </a:lnTo>
                  <a:lnTo>
                    <a:pt x="368" y="109"/>
                  </a:lnTo>
                  <a:lnTo>
                    <a:pt x="373" y="100"/>
                  </a:lnTo>
                  <a:lnTo>
                    <a:pt x="368" y="90"/>
                  </a:lnTo>
                  <a:lnTo>
                    <a:pt x="357" y="81"/>
                  </a:lnTo>
                  <a:lnTo>
                    <a:pt x="362" y="70"/>
                  </a:lnTo>
                  <a:lnTo>
                    <a:pt x="357" y="64"/>
                  </a:lnTo>
                  <a:lnTo>
                    <a:pt x="339" y="70"/>
                  </a:lnTo>
                  <a:lnTo>
                    <a:pt x="310" y="70"/>
                  </a:lnTo>
                  <a:lnTo>
                    <a:pt x="303" y="81"/>
                  </a:lnTo>
                  <a:lnTo>
                    <a:pt x="303" y="95"/>
                  </a:lnTo>
                  <a:lnTo>
                    <a:pt x="269" y="100"/>
                  </a:lnTo>
                  <a:lnTo>
                    <a:pt x="256" y="95"/>
                  </a:lnTo>
                  <a:lnTo>
                    <a:pt x="233" y="64"/>
                  </a:lnTo>
                  <a:lnTo>
                    <a:pt x="233" y="50"/>
                  </a:lnTo>
                  <a:lnTo>
                    <a:pt x="233" y="39"/>
                  </a:lnTo>
                  <a:lnTo>
                    <a:pt x="228" y="34"/>
                  </a:lnTo>
                  <a:lnTo>
                    <a:pt x="217" y="34"/>
                  </a:lnTo>
                  <a:lnTo>
                    <a:pt x="199" y="39"/>
                  </a:lnTo>
                  <a:lnTo>
                    <a:pt x="186" y="50"/>
                  </a:lnTo>
                  <a:lnTo>
                    <a:pt x="186" y="59"/>
                  </a:lnTo>
                  <a:lnTo>
                    <a:pt x="186" y="81"/>
                  </a:lnTo>
                  <a:lnTo>
                    <a:pt x="194" y="100"/>
                  </a:lnTo>
                  <a:lnTo>
                    <a:pt x="194" y="115"/>
                  </a:lnTo>
                  <a:lnTo>
                    <a:pt x="176" y="135"/>
                  </a:lnTo>
                  <a:lnTo>
                    <a:pt x="163" y="145"/>
                  </a:lnTo>
                  <a:lnTo>
                    <a:pt x="129" y="176"/>
                  </a:lnTo>
                  <a:lnTo>
                    <a:pt x="123" y="187"/>
                  </a:lnTo>
                  <a:lnTo>
                    <a:pt x="134" y="212"/>
                  </a:lnTo>
                  <a:lnTo>
                    <a:pt x="134" y="226"/>
                  </a:lnTo>
                  <a:lnTo>
                    <a:pt x="134" y="237"/>
                  </a:lnTo>
                  <a:lnTo>
                    <a:pt x="129" y="246"/>
                  </a:lnTo>
                  <a:lnTo>
                    <a:pt x="123" y="252"/>
                  </a:lnTo>
                  <a:lnTo>
                    <a:pt x="106" y="241"/>
                  </a:lnTo>
                  <a:lnTo>
                    <a:pt x="116" y="226"/>
                  </a:lnTo>
                  <a:lnTo>
                    <a:pt x="111" y="216"/>
                  </a:lnTo>
                  <a:lnTo>
                    <a:pt x="75" y="187"/>
                  </a:lnTo>
                  <a:lnTo>
                    <a:pt x="93" y="165"/>
                  </a:lnTo>
                  <a:lnTo>
                    <a:pt x="88" y="156"/>
                  </a:lnTo>
                  <a:lnTo>
                    <a:pt x="75" y="151"/>
                  </a:lnTo>
                  <a:lnTo>
                    <a:pt x="59" y="156"/>
                  </a:lnTo>
                  <a:lnTo>
                    <a:pt x="64" y="160"/>
                  </a:lnTo>
                  <a:lnTo>
                    <a:pt x="46" y="196"/>
                  </a:lnTo>
                  <a:lnTo>
                    <a:pt x="23" y="216"/>
                  </a:lnTo>
                  <a:lnTo>
                    <a:pt x="23" y="226"/>
                  </a:lnTo>
                  <a:lnTo>
                    <a:pt x="17" y="241"/>
                  </a:lnTo>
                  <a:lnTo>
                    <a:pt x="23" y="271"/>
                  </a:lnTo>
                  <a:lnTo>
                    <a:pt x="35" y="288"/>
                  </a:lnTo>
                  <a:lnTo>
                    <a:pt x="35" y="302"/>
                  </a:lnTo>
                  <a:lnTo>
                    <a:pt x="46" y="333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136627" y="2767392"/>
              <a:ext cx="833575" cy="483553"/>
            </a:xfrm>
            <a:custGeom>
              <a:avLst/>
              <a:gdLst>
                <a:gd name="T0" fmla="*/ 82 w 874"/>
                <a:gd name="T1" fmla="*/ 218 h 427"/>
                <a:gd name="T2" fmla="*/ 129 w 874"/>
                <a:gd name="T3" fmla="*/ 229 h 427"/>
                <a:gd name="T4" fmla="*/ 163 w 874"/>
                <a:gd name="T5" fmla="*/ 207 h 427"/>
                <a:gd name="T6" fmla="*/ 205 w 874"/>
                <a:gd name="T7" fmla="*/ 223 h 427"/>
                <a:gd name="T8" fmla="*/ 241 w 874"/>
                <a:gd name="T9" fmla="*/ 238 h 427"/>
                <a:gd name="T10" fmla="*/ 293 w 874"/>
                <a:gd name="T11" fmla="*/ 258 h 427"/>
                <a:gd name="T12" fmla="*/ 327 w 874"/>
                <a:gd name="T13" fmla="*/ 294 h 427"/>
                <a:gd name="T14" fmla="*/ 369 w 874"/>
                <a:gd name="T15" fmla="*/ 299 h 427"/>
                <a:gd name="T16" fmla="*/ 423 w 874"/>
                <a:gd name="T17" fmla="*/ 324 h 427"/>
                <a:gd name="T18" fmla="*/ 457 w 874"/>
                <a:gd name="T19" fmla="*/ 324 h 427"/>
                <a:gd name="T20" fmla="*/ 486 w 874"/>
                <a:gd name="T21" fmla="*/ 314 h 427"/>
                <a:gd name="T22" fmla="*/ 527 w 874"/>
                <a:gd name="T23" fmla="*/ 294 h 427"/>
                <a:gd name="T24" fmla="*/ 568 w 874"/>
                <a:gd name="T25" fmla="*/ 330 h 427"/>
                <a:gd name="T26" fmla="*/ 592 w 874"/>
                <a:gd name="T27" fmla="*/ 344 h 427"/>
                <a:gd name="T28" fmla="*/ 615 w 874"/>
                <a:gd name="T29" fmla="*/ 395 h 427"/>
                <a:gd name="T30" fmla="*/ 673 w 874"/>
                <a:gd name="T31" fmla="*/ 420 h 427"/>
                <a:gd name="T32" fmla="*/ 732 w 874"/>
                <a:gd name="T33" fmla="*/ 406 h 427"/>
                <a:gd name="T34" fmla="*/ 784 w 874"/>
                <a:gd name="T35" fmla="*/ 370 h 427"/>
                <a:gd name="T36" fmla="*/ 820 w 874"/>
                <a:gd name="T37" fmla="*/ 395 h 427"/>
                <a:gd name="T38" fmla="*/ 849 w 874"/>
                <a:gd name="T39" fmla="*/ 411 h 427"/>
                <a:gd name="T40" fmla="*/ 849 w 874"/>
                <a:gd name="T41" fmla="*/ 355 h 427"/>
                <a:gd name="T42" fmla="*/ 756 w 874"/>
                <a:gd name="T43" fmla="*/ 258 h 427"/>
                <a:gd name="T44" fmla="*/ 743 w 874"/>
                <a:gd name="T45" fmla="*/ 218 h 427"/>
                <a:gd name="T46" fmla="*/ 743 w 874"/>
                <a:gd name="T47" fmla="*/ 173 h 427"/>
                <a:gd name="T48" fmla="*/ 732 w 874"/>
                <a:gd name="T49" fmla="*/ 142 h 427"/>
                <a:gd name="T50" fmla="*/ 738 w 874"/>
                <a:gd name="T51" fmla="*/ 111 h 427"/>
                <a:gd name="T52" fmla="*/ 756 w 874"/>
                <a:gd name="T53" fmla="*/ 92 h 427"/>
                <a:gd name="T54" fmla="*/ 738 w 874"/>
                <a:gd name="T55" fmla="*/ 66 h 427"/>
                <a:gd name="T56" fmla="*/ 657 w 874"/>
                <a:gd name="T57" fmla="*/ 55 h 427"/>
                <a:gd name="T58" fmla="*/ 615 w 874"/>
                <a:gd name="T59" fmla="*/ 70 h 427"/>
                <a:gd name="T60" fmla="*/ 532 w 874"/>
                <a:gd name="T61" fmla="*/ 55 h 427"/>
                <a:gd name="T62" fmla="*/ 480 w 874"/>
                <a:gd name="T63" fmla="*/ 61 h 427"/>
                <a:gd name="T64" fmla="*/ 410 w 874"/>
                <a:gd name="T65" fmla="*/ 70 h 427"/>
                <a:gd name="T66" fmla="*/ 387 w 874"/>
                <a:gd name="T67" fmla="*/ 50 h 427"/>
                <a:gd name="T68" fmla="*/ 351 w 874"/>
                <a:gd name="T69" fmla="*/ 75 h 427"/>
                <a:gd name="T70" fmla="*/ 304 w 874"/>
                <a:gd name="T71" fmla="*/ 61 h 427"/>
                <a:gd name="T72" fmla="*/ 234 w 874"/>
                <a:gd name="T73" fmla="*/ 41 h 427"/>
                <a:gd name="T74" fmla="*/ 199 w 874"/>
                <a:gd name="T75" fmla="*/ 10 h 427"/>
                <a:gd name="T76" fmla="*/ 176 w 874"/>
                <a:gd name="T77" fmla="*/ 19 h 427"/>
                <a:gd name="T78" fmla="*/ 140 w 874"/>
                <a:gd name="T79" fmla="*/ 19 h 427"/>
                <a:gd name="T80" fmla="*/ 124 w 874"/>
                <a:gd name="T81" fmla="*/ 0 h 427"/>
                <a:gd name="T82" fmla="*/ 100 w 874"/>
                <a:gd name="T83" fmla="*/ 14 h 427"/>
                <a:gd name="T84" fmla="*/ 46 w 874"/>
                <a:gd name="T85" fmla="*/ 41 h 427"/>
                <a:gd name="T86" fmla="*/ 54 w 874"/>
                <a:gd name="T87" fmla="*/ 86 h 427"/>
                <a:gd name="T88" fmla="*/ 36 w 874"/>
                <a:gd name="T89" fmla="*/ 126 h 427"/>
                <a:gd name="T90" fmla="*/ 12 w 874"/>
                <a:gd name="T91" fmla="*/ 131 h 427"/>
                <a:gd name="T92" fmla="*/ 12 w 874"/>
                <a:gd name="T93" fmla="*/ 173 h 427"/>
                <a:gd name="T94" fmla="*/ 59 w 874"/>
                <a:gd name="T95" fmla="*/ 176 h 4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74"/>
                <a:gd name="T145" fmla="*/ 0 h 427"/>
                <a:gd name="T146" fmla="*/ 874 w 874"/>
                <a:gd name="T147" fmla="*/ 427 h 4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74" h="427">
                  <a:moveTo>
                    <a:pt x="70" y="182"/>
                  </a:moveTo>
                  <a:lnTo>
                    <a:pt x="70" y="207"/>
                  </a:lnTo>
                  <a:lnTo>
                    <a:pt x="82" y="218"/>
                  </a:lnTo>
                  <a:lnTo>
                    <a:pt x="100" y="218"/>
                  </a:lnTo>
                  <a:lnTo>
                    <a:pt x="111" y="223"/>
                  </a:lnTo>
                  <a:lnTo>
                    <a:pt x="129" y="229"/>
                  </a:lnTo>
                  <a:lnTo>
                    <a:pt x="140" y="218"/>
                  </a:lnTo>
                  <a:lnTo>
                    <a:pt x="153" y="207"/>
                  </a:lnTo>
                  <a:lnTo>
                    <a:pt x="163" y="207"/>
                  </a:lnTo>
                  <a:lnTo>
                    <a:pt x="187" y="207"/>
                  </a:lnTo>
                  <a:lnTo>
                    <a:pt x="199" y="213"/>
                  </a:lnTo>
                  <a:lnTo>
                    <a:pt x="205" y="223"/>
                  </a:lnTo>
                  <a:lnTo>
                    <a:pt x="217" y="229"/>
                  </a:lnTo>
                  <a:lnTo>
                    <a:pt x="228" y="229"/>
                  </a:lnTo>
                  <a:lnTo>
                    <a:pt x="241" y="238"/>
                  </a:lnTo>
                  <a:lnTo>
                    <a:pt x="257" y="249"/>
                  </a:lnTo>
                  <a:lnTo>
                    <a:pt x="270" y="254"/>
                  </a:lnTo>
                  <a:lnTo>
                    <a:pt x="293" y="258"/>
                  </a:lnTo>
                  <a:lnTo>
                    <a:pt x="304" y="263"/>
                  </a:lnTo>
                  <a:lnTo>
                    <a:pt x="316" y="279"/>
                  </a:lnTo>
                  <a:lnTo>
                    <a:pt x="327" y="294"/>
                  </a:lnTo>
                  <a:lnTo>
                    <a:pt x="334" y="299"/>
                  </a:lnTo>
                  <a:lnTo>
                    <a:pt x="358" y="299"/>
                  </a:lnTo>
                  <a:lnTo>
                    <a:pt x="369" y="299"/>
                  </a:lnTo>
                  <a:lnTo>
                    <a:pt x="387" y="308"/>
                  </a:lnTo>
                  <a:lnTo>
                    <a:pt x="397" y="330"/>
                  </a:lnTo>
                  <a:lnTo>
                    <a:pt x="423" y="324"/>
                  </a:lnTo>
                  <a:lnTo>
                    <a:pt x="439" y="330"/>
                  </a:lnTo>
                  <a:lnTo>
                    <a:pt x="451" y="330"/>
                  </a:lnTo>
                  <a:lnTo>
                    <a:pt x="457" y="324"/>
                  </a:lnTo>
                  <a:lnTo>
                    <a:pt x="469" y="330"/>
                  </a:lnTo>
                  <a:lnTo>
                    <a:pt x="480" y="324"/>
                  </a:lnTo>
                  <a:lnTo>
                    <a:pt x="486" y="314"/>
                  </a:lnTo>
                  <a:lnTo>
                    <a:pt x="498" y="305"/>
                  </a:lnTo>
                  <a:lnTo>
                    <a:pt x="509" y="299"/>
                  </a:lnTo>
                  <a:lnTo>
                    <a:pt x="527" y="294"/>
                  </a:lnTo>
                  <a:lnTo>
                    <a:pt x="550" y="305"/>
                  </a:lnTo>
                  <a:lnTo>
                    <a:pt x="556" y="319"/>
                  </a:lnTo>
                  <a:lnTo>
                    <a:pt x="568" y="330"/>
                  </a:lnTo>
                  <a:lnTo>
                    <a:pt x="574" y="330"/>
                  </a:lnTo>
                  <a:lnTo>
                    <a:pt x="597" y="330"/>
                  </a:lnTo>
                  <a:lnTo>
                    <a:pt x="592" y="344"/>
                  </a:lnTo>
                  <a:lnTo>
                    <a:pt x="592" y="361"/>
                  </a:lnTo>
                  <a:lnTo>
                    <a:pt x="597" y="370"/>
                  </a:lnTo>
                  <a:lnTo>
                    <a:pt x="615" y="395"/>
                  </a:lnTo>
                  <a:lnTo>
                    <a:pt x="633" y="400"/>
                  </a:lnTo>
                  <a:lnTo>
                    <a:pt x="649" y="411"/>
                  </a:lnTo>
                  <a:lnTo>
                    <a:pt x="673" y="420"/>
                  </a:lnTo>
                  <a:lnTo>
                    <a:pt x="714" y="426"/>
                  </a:lnTo>
                  <a:lnTo>
                    <a:pt x="720" y="415"/>
                  </a:lnTo>
                  <a:lnTo>
                    <a:pt x="732" y="406"/>
                  </a:lnTo>
                  <a:lnTo>
                    <a:pt x="743" y="386"/>
                  </a:lnTo>
                  <a:lnTo>
                    <a:pt x="766" y="386"/>
                  </a:lnTo>
                  <a:lnTo>
                    <a:pt x="784" y="370"/>
                  </a:lnTo>
                  <a:lnTo>
                    <a:pt x="813" y="375"/>
                  </a:lnTo>
                  <a:lnTo>
                    <a:pt x="813" y="380"/>
                  </a:lnTo>
                  <a:lnTo>
                    <a:pt x="820" y="395"/>
                  </a:lnTo>
                  <a:lnTo>
                    <a:pt x="838" y="400"/>
                  </a:lnTo>
                  <a:lnTo>
                    <a:pt x="844" y="411"/>
                  </a:lnTo>
                  <a:lnTo>
                    <a:pt x="849" y="411"/>
                  </a:lnTo>
                  <a:lnTo>
                    <a:pt x="862" y="406"/>
                  </a:lnTo>
                  <a:lnTo>
                    <a:pt x="873" y="370"/>
                  </a:lnTo>
                  <a:lnTo>
                    <a:pt x="849" y="355"/>
                  </a:lnTo>
                  <a:lnTo>
                    <a:pt x="790" y="308"/>
                  </a:lnTo>
                  <a:lnTo>
                    <a:pt x="779" y="294"/>
                  </a:lnTo>
                  <a:lnTo>
                    <a:pt x="756" y="258"/>
                  </a:lnTo>
                  <a:lnTo>
                    <a:pt x="750" y="238"/>
                  </a:lnTo>
                  <a:lnTo>
                    <a:pt x="750" y="223"/>
                  </a:lnTo>
                  <a:lnTo>
                    <a:pt x="743" y="218"/>
                  </a:lnTo>
                  <a:lnTo>
                    <a:pt x="743" y="207"/>
                  </a:lnTo>
                  <a:lnTo>
                    <a:pt x="750" y="182"/>
                  </a:lnTo>
                  <a:lnTo>
                    <a:pt x="743" y="173"/>
                  </a:lnTo>
                  <a:lnTo>
                    <a:pt x="738" y="167"/>
                  </a:lnTo>
                  <a:lnTo>
                    <a:pt x="732" y="157"/>
                  </a:lnTo>
                  <a:lnTo>
                    <a:pt x="732" y="142"/>
                  </a:lnTo>
                  <a:lnTo>
                    <a:pt x="727" y="131"/>
                  </a:lnTo>
                  <a:lnTo>
                    <a:pt x="732" y="126"/>
                  </a:lnTo>
                  <a:lnTo>
                    <a:pt x="738" y="111"/>
                  </a:lnTo>
                  <a:lnTo>
                    <a:pt x="738" y="101"/>
                  </a:lnTo>
                  <a:lnTo>
                    <a:pt x="761" y="101"/>
                  </a:lnTo>
                  <a:lnTo>
                    <a:pt x="756" y="92"/>
                  </a:lnTo>
                  <a:lnTo>
                    <a:pt x="756" y="75"/>
                  </a:lnTo>
                  <a:lnTo>
                    <a:pt x="750" y="70"/>
                  </a:lnTo>
                  <a:lnTo>
                    <a:pt x="738" y="66"/>
                  </a:lnTo>
                  <a:lnTo>
                    <a:pt x="727" y="66"/>
                  </a:lnTo>
                  <a:lnTo>
                    <a:pt x="714" y="55"/>
                  </a:lnTo>
                  <a:lnTo>
                    <a:pt x="657" y="55"/>
                  </a:lnTo>
                  <a:lnTo>
                    <a:pt x="644" y="55"/>
                  </a:lnTo>
                  <a:lnTo>
                    <a:pt x="626" y="66"/>
                  </a:lnTo>
                  <a:lnTo>
                    <a:pt x="615" y="70"/>
                  </a:lnTo>
                  <a:lnTo>
                    <a:pt x="586" y="81"/>
                  </a:lnTo>
                  <a:lnTo>
                    <a:pt x="568" y="66"/>
                  </a:lnTo>
                  <a:lnTo>
                    <a:pt x="532" y="55"/>
                  </a:lnTo>
                  <a:lnTo>
                    <a:pt x="504" y="66"/>
                  </a:lnTo>
                  <a:lnTo>
                    <a:pt x="493" y="66"/>
                  </a:lnTo>
                  <a:lnTo>
                    <a:pt x="480" y="61"/>
                  </a:lnTo>
                  <a:lnTo>
                    <a:pt x="469" y="66"/>
                  </a:lnTo>
                  <a:lnTo>
                    <a:pt x="457" y="61"/>
                  </a:lnTo>
                  <a:lnTo>
                    <a:pt x="410" y="70"/>
                  </a:lnTo>
                  <a:lnTo>
                    <a:pt x="405" y="61"/>
                  </a:lnTo>
                  <a:lnTo>
                    <a:pt x="392" y="61"/>
                  </a:lnTo>
                  <a:lnTo>
                    <a:pt x="387" y="50"/>
                  </a:lnTo>
                  <a:lnTo>
                    <a:pt x="381" y="50"/>
                  </a:lnTo>
                  <a:lnTo>
                    <a:pt x="369" y="55"/>
                  </a:lnTo>
                  <a:lnTo>
                    <a:pt x="351" y="75"/>
                  </a:lnTo>
                  <a:lnTo>
                    <a:pt x="322" y="70"/>
                  </a:lnTo>
                  <a:lnTo>
                    <a:pt x="311" y="66"/>
                  </a:lnTo>
                  <a:lnTo>
                    <a:pt x="304" y="61"/>
                  </a:lnTo>
                  <a:lnTo>
                    <a:pt x="288" y="55"/>
                  </a:lnTo>
                  <a:lnTo>
                    <a:pt x="257" y="36"/>
                  </a:lnTo>
                  <a:lnTo>
                    <a:pt x="234" y="41"/>
                  </a:lnTo>
                  <a:lnTo>
                    <a:pt x="223" y="30"/>
                  </a:lnTo>
                  <a:lnTo>
                    <a:pt x="210" y="10"/>
                  </a:lnTo>
                  <a:lnTo>
                    <a:pt x="199" y="10"/>
                  </a:lnTo>
                  <a:lnTo>
                    <a:pt x="181" y="5"/>
                  </a:lnTo>
                  <a:lnTo>
                    <a:pt x="187" y="19"/>
                  </a:lnTo>
                  <a:lnTo>
                    <a:pt x="176" y="19"/>
                  </a:lnTo>
                  <a:lnTo>
                    <a:pt x="163" y="25"/>
                  </a:lnTo>
                  <a:lnTo>
                    <a:pt x="153" y="10"/>
                  </a:lnTo>
                  <a:lnTo>
                    <a:pt x="140" y="19"/>
                  </a:lnTo>
                  <a:lnTo>
                    <a:pt x="129" y="19"/>
                  </a:lnTo>
                  <a:lnTo>
                    <a:pt x="129" y="10"/>
                  </a:lnTo>
                  <a:lnTo>
                    <a:pt x="124" y="0"/>
                  </a:lnTo>
                  <a:lnTo>
                    <a:pt x="117" y="5"/>
                  </a:lnTo>
                  <a:lnTo>
                    <a:pt x="100" y="0"/>
                  </a:lnTo>
                  <a:lnTo>
                    <a:pt x="100" y="14"/>
                  </a:lnTo>
                  <a:lnTo>
                    <a:pt x="82" y="14"/>
                  </a:lnTo>
                  <a:lnTo>
                    <a:pt x="70" y="19"/>
                  </a:lnTo>
                  <a:lnTo>
                    <a:pt x="46" y="41"/>
                  </a:lnTo>
                  <a:lnTo>
                    <a:pt x="41" y="50"/>
                  </a:lnTo>
                  <a:lnTo>
                    <a:pt x="41" y="61"/>
                  </a:lnTo>
                  <a:lnTo>
                    <a:pt x="54" y="86"/>
                  </a:lnTo>
                  <a:lnTo>
                    <a:pt x="36" y="95"/>
                  </a:lnTo>
                  <a:lnTo>
                    <a:pt x="30" y="101"/>
                  </a:lnTo>
                  <a:lnTo>
                    <a:pt x="36" y="126"/>
                  </a:lnTo>
                  <a:lnTo>
                    <a:pt x="36" y="131"/>
                  </a:lnTo>
                  <a:lnTo>
                    <a:pt x="12" y="126"/>
                  </a:lnTo>
                  <a:lnTo>
                    <a:pt x="12" y="131"/>
                  </a:lnTo>
                  <a:lnTo>
                    <a:pt x="0" y="157"/>
                  </a:lnTo>
                  <a:lnTo>
                    <a:pt x="0" y="173"/>
                  </a:lnTo>
                  <a:lnTo>
                    <a:pt x="12" y="173"/>
                  </a:lnTo>
                  <a:lnTo>
                    <a:pt x="23" y="176"/>
                  </a:lnTo>
                  <a:lnTo>
                    <a:pt x="41" y="182"/>
                  </a:lnTo>
                  <a:lnTo>
                    <a:pt x="59" y="176"/>
                  </a:lnTo>
                  <a:lnTo>
                    <a:pt x="70" y="182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260614" y="3002940"/>
              <a:ext cx="624704" cy="741749"/>
            </a:xfrm>
            <a:custGeom>
              <a:avLst/>
              <a:gdLst>
                <a:gd name="T0" fmla="*/ 174 w 655"/>
                <a:gd name="T1" fmla="*/ 55 h 655"/>
                <a:gd name="T2" fmla="*/ 204 w 655"/>
                <a:gd name="T3" fmla="*/ 91 h 655"/>
                <a:gd name="T4" fmla="*/ 256 w 655"/>
                <a:gd name="T5" fmla="*/ 100 h 655"/>
                <a:gd name="T6" fmla="*/ 309 w 655"/>
                <a:gd name="T7" fmla="*/ 122 h 655"/>
                <a:gd name="T8" fmla="*/ 339 w 655"/>
                <a:gd name="T9" fmla="*/ 122 h 655"/>
                <a:gd name="T10" fmla="*/ 368 w 655"/>
                <a:gd name="T11" fmla="*/ 97 h 655"/>
                <a:gd name="T12" fmla="*/ 420 w 655"/>
                <a:gd name="T13" fmla="*/ 97 h 655"/>
                <a:gd name="T14" fmla="*/ 443 w 655"/>
                <a:gd name="T15" fmla="*/ 122 h 655"/>
                <a:gd name="T16" fmla="*/ 461 w 655"/>
                <a:gd name="T17" fmla="*/ 153 h 655"/>
                <a:gd name="T18" fmla="*/ 503 w 655"/>
                <a:gd name="T19" fmla="*/ 192 h 655"/>
                <a:gd name="T20" fmla="*/ 583 w 655"/>
                <a:gd name="T21" fmla="*/ 218 h 655"/>
                <a:gd name="T22" fmla="*/ 612 w 655"/>
                <a:gd name="T23" fmla="*/ 234 h 655"/>
                <a:gd name="T24" fmla="*/ 654 w 655"/>
                <a:gd name="T25" fmla="*/ 243 h 655"/>
                <a:gd name="T26" fmla="*/ 643 w 655"/>
                <a:gd name="T27" fmla="*/ 248 h 655"/>
                <a:gd name="T28" fmla="*/ 630 w 655"/>
                <a:gd name="T29" fmla="*/ 259 h 655"/>
                <a:gd name="T30" fmla="*/ 619 w 655"/>
                <a:gd name="T31" fmla="*/ 279 h 655"/>
                <a:gd name="T32" fmla="*/ 596 w 655"/>
                <a:gd name="T33" fmla="*/ 293 h 655"/>
                <a:gd name="T34" fmla="*/ 578 w 655"/>
                <a:gd name="T35" fmla="*/ 349 h 655"/>
                <a:gd name="T36" fmla="*/ 601 w 655"/>
                <a:gd name="T37" fmla="*/ 365 h 655"/>
                <a:gd name="T38" fmla="*/ 565 w 655"/>
                <a:gd name="T39" fmla="*/ 380 h 655"/>
                <a:gd name="T40" fmla="*/ 542 w 655"/>
                <a:gd name="T41" fmla="*/ 405 h 655"/>
                <a:gd name="T42" fmla="*/ 555 w 655"/>
                <a:gd name="T43" fmla="*/ 450 h 655"/>
                <a:gd name="T44" fmla="*/ 542 w 655"/>
                <a:gd name="T45" fmla="*/ 491 h 655"/>
                <a:gd name="T46" fmla="*/ 508 w 655"/>
                <a:gd name="T47" fmla="*/ 517 h 655"/>
                <a:gd name="T48" fmla="*/ 495 w 655"/>
                <a:gd name="T49" fmla="*/ 547 h 655"/>
                <a:gd name="T50" fmla="*/ 485 w 655"/>
                <a:gd name="T51" fmla="*/ 578 h 655"/>
                <a:gd name="T52" fmla="*/ 461 w 655"/>
                <a:gd name="T53" fmla="*/ 612 h 655"/>
                <a:gd name="T54" fmla="*/ 425 w 655"/>
                <a:gd name="T55" fmla="*/ 628 h 655"/>
                <a:gd name="T56" fmla="*/ 362 w 655"/>
                <a:gd name="T57" fmla="*/ 637 h 655"/>
                <a:gd name="T58" fmla="*/ 327 w 655"/>
                <a:gd name="T59" fmla="*/ 643 h 655"/>
                <a:gd name="T60" fmla="*/ 327 w 655"/>
                <a:gd name="T61" fmla="*/ 623 h 655"/>
                <a:gd name="T62" fmla="*/ 332 w 655"/>
                <a:gd name="T63" fmla="*/ 592 h 655"/>
                <a:gd name="T64" fmla="*/ 285 w 655"/>
                <a:gd name="T65" fmla="*/ 536 h 655"/>
                <a:gd name="T66" fmla="*/ 238 w 655"/>
                <a:gd name="T67" fmla="*/ 511 h 655"/>
                <a:gd name="T68" fmla="*/ 228 w 655"/>
                <a:gd name="T69" fmla="*/ 472 h 655"/>
                <a:gd name="T70" fmla="*/ 192 w 655"/>
                <a:gd name="T71" fmla="*/ 472 h 655"/>
                <a:gd name="T72" fmla="*/ 181 w 655"/>
                <a:gd name="T73" fmla="*/ 455 h 655"/>
                <a:gd name="T74" fmla="*/ 168 w 655"/>
                <a:gd name="T75" fmla="*/ 349 h 655"/>
                <a:gd name="T76" fmla="*/ 140 w 655"/>
                <a:gd name="T77" fmla="*/ 288 h 655"/>
                <a:gd name="T78" fmla="*/ 127 w 655"/>
                <a:gd name="T79" fmla="*/ 237 h 655"/>
                <a:gd name="T80" fmla="*/ 111 w 655"/>
                <a:gd name="T81" fmla="*/ 167 h 655"/>
                <a:gd name="T82" fmla="*/ 75 w 655"/>
                <a:gd name="T83" fmla="*/ 131 h 655"/>
                <a:gd name="T84" fmla="*/ 75 w 655"/>
                <a:gd name="T85" fmla="*/ 106 h 655"/>
                <a:gd name="T86" fmla="*/ 46 w 655"/>
                <a:gd name="T87" fmla="*/ 91 h 655"/>
                <a:gd name="T88" fmla="*/ 34 w 655"/>
                <a:gd name="T89" fmla="*/ 61 h 655"/>
                <a:gd name="T90" fmla="*/ 0 w 655"/>
                <a:gd name="T91" fmla="*/ 21 h 655"/>
                <a:gd name="T92" fmla="*/ 34 w 655"/>
                <a:gd name="T93" fmla="*/ 0 h 655"/>
                <a:gd name="T94" fmla="*/ 75 w 655"/>
                <a:gd name="T95" fmla="*/ 16 h 655"/>
                <a:gd name="T96" fmla="*/ 111 w 655"/>
                <a:gd name="T97" fmla="*/ 30 h 6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5"/>
                <a:gd name="T148" fmla="*/ 0 h 655"/>
                <a:gd name="T149" fmla="*/ 655 w 655"/>
                <a:gd name="T150" fmla="*/ 655 h 6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5" h="655">
                  <a:moveTo>
                    <a:pt x="140" y="46"/>
                  </a:moveTo>
                  <a:lnTo>
                    <a:pt x="163" y="50"/>
                  </a:lnTo>
                  <a:lnTo>
                    <a:pt x="174" y="55"/>
                  </a:lnTo>
                  <a:lnTo>
                    <a:pt x="186" y="72"/>
                  </a:lnTo>
                  <a:lnTo>
                    <a:pt x="197" y="86"/>
                  </a:lnTo>
                  <a:lnTo>
                    <a:pt x="204" y="91"/>
                  </a:lnTo>
                  <a:lnTo>
                    <a:pt x="228" y="91"/>
                  </a:lnTo>
                  <a:lnTo>
                    <a:pt x="238" y="91"/>
                  </a:lnTo>
                  <a:lnTo>
                    <a:pt x="256" y="100"/>
                  </a:lnTo>
                  <a:lnTo>
                    <a:pt x="267" y="122"/>
                  </a:lnTo>
                  <a:lnTo>
                    <a:pt x="292" y="117"/>
                  </a:lnTo>
                  <a:lnTo>
                    <a:pt x="309" y="122"/>
                  </a:lnTo>
                  <a:lnTo>
                    <a:pt x="321" y="122"/>
                  </a:lnTo>
                  <a:lnTo>
                    <a:pt x="327" y="117"/>
                  </a:lnTo>
                  <a:lnTo>
                    <a:pt x="339" y="122"/>
                  </a:lnTo>
                  <a:lnTo>
                    <a:pt x="350" y="117"/>
                  </a:lnTo>
                  <a:lnTo>
                    <a:pt x="355" y="106"/>
                  </a:lnTo>
                  <a:lnTo>
                    <a:pt x="368" y="97"/>
                  </a:lnTo>
                  <a:lnTo>
                    <a:pt x="379" y="91"/>
                  </a:lnTo>
                  <a:lnTo>
                    <a:pt x="397" y="86"/>
                  </a:lnTo>
                  <a:lnTo>
                    <a:pt x="420" y="97"/>
                  </a:lnTo>
                  <a:lnTo>
                    <a:pt x="425" y="111"/>
                  </a:lnTo>
                  <a:lnTo>
                    <a:pt x="438" y="122"/>
                  </a:lnTo>
                  <a:lnTo>
                    <a:pt x="443" y="122"/>
                  </a:lnTo>
                  <a:lnTo>
                    <a:pt x="467" y="122"/>
                  </a:lnTo>
                  <a:lnTo>
                    <a:pt x="461" y="136"/>
                  </a:lnTo>
                  <a:lnTo>
                    <a:pt x="461" y="153"/>
                  </a:lnTo>
                  <a:lnTo>
                    <a:pt x="467" y="162"/>
                  </a:lnTo>
                  <a:lnTo>
                    <a:pt x="485" y="187"/>
                  </a:lnTo>
                  <a:lnTo>
                    <a:pt x="503" y="192"/>
                  </a:lnTo>
                  <a:lnTo>
                    <a:pt x="519" y="203"/>
                  </a:lnTo>
                  <a:lnTo>
                    <a:pt x="542" y="212"/>
                  </a:lnTo>
                  <a:lnTo>
                    <a:pt x="583" y="218"/>
                  </a:lnTo>
                  <a:lnTo>
                    <a:pt x="601" y="234"/>
                  </a:lnTo>
                  <a:lnTo>
                    <a:pt x="607" y="237"/>
                  </a:lnTo>
                  <a:lnTo>
                    <a:pt x="612" y="234"/>
                  </a:lnTo>
                  <a:lnTo>
                    <a:pt x="636" y="234"/>
                  </a:lnTo>
                  <a:lnTo>
                    <a:pt x="648" y="234"/>
                  </a:lnTo>
                  <a:lnTo>
                    <a:pt x="654" y="243"/>
                  </a:lnTo>
                  <a:lnTo>
                    <a:pt x="648" y="259"/>
                  </a:lnTo>
                  <a:lnTo>
                    <a:pt x="643" y="254"/>
                  </a:lnTo>
                  <a:lnTo>
                    <a:pt x="643" y="248"/>
                  </a:lnTo>
                  <a:lnTo>
                    <a:pt x="636" y="259"/>
                  </a:lnTo>
                  <a:lnTo>
                    <a:pt x="630" y="259"/>
                  </a:lnTo>
                  <a:lnTo>
                    <a:pt x="619" y="268"/>
                  </a:lnTo>
                  <a:lnTo>
                    <a:pt x="619" y="279"/>
                  </a:lnTo>
                  <a:lnTo>
                    <a:pt x="612" y="288"/>
                  </a:lnTo>
                  <a:lnTo>
                    <a:pt x="607" y="293"/>
                  </a:lnTo>
                  <a:lnTo>
                    <a:pt x="596" y="293"/>
                  </a:lnTo>
                  <a:lnTo>
                    <a:pt x="573" y="309"/>
                  </a:lnTo>
                  <a:lnTo>
                    <a:pt x="573" y="335"/>
                  </a:lnTo>
                  <a:lnTo>
                    <a:pt x="578" y="349"/>
                  </a:lnTo>
                  <a:lnTo>
                    <a:pt x="589" y="354"/>
                  </a:lnTo>
                  <a:lnTo>
                    <a:pt x="596" y="365"/>
                  </a:lnTo>
                  <a:lnTo>
                    <a:pt x="601" y="365"/>
                  </a:lnTo>
                  <a:lnTo>
                    <a:pt x="601" y="369"/>
                  </a:lnTo>
                  <a:lnTo>
                    <a:pt x="601" y="374"/>
                  </a:lnTo>
                  <a:lnTo>
                    <a:pt x="565" y="380"/>
                  </a:lnTo>
                  <a:lnTo>
                    <a:pt x="560" y="390"/>
                  </a:lnTo>
                  <a:lnTo>
                    <a:pt x="555" y="399"/>
                  </a:lnTo>
                  <a:lnTo>
                    <a:pt x="542" y="405"/>
                  </a:lnTo>
                  <a:lnTo>
                    <a:pt x="542" y="419"/>
                  </a:lnTo>
                  <a:lnTo>
                    <a:pt x="555" y="441"/>
                  </a:lnTo>
                  <a:lnTo>
                    <a:pt x="555" y="450"/>
                  </a:lnTo>
                  <a:lnTo>
                    <a:pt x="542" y="466"/>
                  </a:lnTo>
                  <a:lnTo>
                    <a:pt x="542" y="481"/>
                  </a:lnTo>
                  <a:lnTo>
                    <a:pt x="542" y="491"/>
                  </a:lnTo>
                  <a:lnTo>
                    <a:pt x="531" y="506"/>
                  </a:lnTo>
                  <a:lnTo>
                    <a:pt x="513" y="506"/>
                  </a:lnTo>
                  <a:lnTo>
                    <a:pt x="508" y="517"/>
                  </a:lnTo>
                  <a:lnTo>
                    <a:pt x="490" y="517"/>
                  </a:lnTo>
                  <a:lnTo>
                    <a:pt x="495" y="526"/>
                  </a:lnTo>
                  <a:lnTo>
                    <a:pt x="495" y="547"/>
                  </a:lnTo>
                  <a:lnTo>
                    <a:pt x="503" y="556"/>
                  </a:lnTo>
                  <a:lnTo>
                    <a:pt x="490" y="567"/>
                  </a:lnTo>
                  <a:lnTo>
                    <a:pt x="485" y="578"/>
                  </a:lnTo>
                  <a:lnTo>
                    <a:pt x="461" y="587"/>
                  </a:lnTo>
                  <a:lnTo>
                    <a:pt x="456" y="598"/>
                  </a:lnTo>
                  <a:lnTo>
                    <a:pt x="461" y="612"/>
                  </a:lnTo>
                  <a:lnTo>
                    <a:pt x="449" y="623"/>
                  </a:lnTo>
                  <a:lnTo>
                    <a:pt x="438" y="623"/>
                  </a:lnTo>
                  <a:lnTo>
                    <a:pt x="425" y="628"/>
                  </a:lnTo>
                  <a:lnTo>
                    <a:pt x="415" y="654"/>
                  </a:lnTo>
                  <a:lnTo>
                    <a:pt x="379" y="637"/>
                  </a:lnTo>
                  <a:lnTo>
                    <a:pt x="362" y="637"/>
                  </a:lnTo>
                  <a:lnTo>
                    <a:pt x="350" y="654"/>
                  </a:lnTo>
                  <a:lnTo>
                    <a:pt x="344" y="654"/>
                  </a:lnTo>
                  <a:lnTo>
                    <a:pt x="327" y="643"/>
                  </a:lnTo>
                  <a:lnTo>
                    <a:pt x="321" y="637"/>
                  </a:lnTo>
                  <a:lnTo>
                    <a:pt x="321" y="628"/>
                  </a:lnTo>
                  <a:lnTo>
                    <a:pt x="327" y="623"/>
                  </a:lnTo>
                  <a:lnTo>
                    <a:pt x="339" y="623"/>
                  </a:lnTo>
                  <a:lnTo>
                    <a:pt x="339" y="598"/>
                  </a:lnTo>
                  <a:lnTo>
                    <a:pt x="332" y="592"/>
                  </a:lnTo>
                  <a:lnTo>
                    <a:pt x="316" y="567"/>
                  </a:lnTo>
                  <a:lnTo>
                    <a:pt x="303" y="562"/>
                  </a:lnTo>
                  <a:lnTo>
                    <a:pt x="285" y="536"/>
                  </a:lnTo>
                  <a:lnTo>
                    <a:pt x="280" y="531"/>
                  </a:lnTo>
                  <a:lnTo>
                    <a:pt x="251" y="526"/>
                  </a:lnTo>
                  <a:lnTo>
                    <a:pt x="238" y="511"/>
                  </a:lnTo>
                  <a:lnTo>
                    <a:pt x="244" y="506"/>
                  </a:lnTo>
                  <a:lnTo>
                    <a:pt x="244" y="481"/>
                  </a:lnTo>
                  <a:lnTo>
                    <a:pt x="228" y="472"/>
                  </a:lnTo>
                  <a:lnTo>
                    <a:pt x="210" y="466"/>
                  </a:lnTo>
                  <a:lnTo>
                    <a:pt x="197" y="466"/>
                  </a:lnTo>
                  <a:lnTo>
                    <a:pt x="192" y="472"/>
                  </a:lnTo>
                  <a:lnTo>
                    <a:pt x="186" y="472"/>
                  </a:lnTo>
                  <a:lnTo>
                    <a:pt x="181" y="466"/>
                  </a:lnTo>
                  <a:lnTo>
                    <a:pt x="181" y="455"/>
                  </a:lnTo>
                  <a:lnTo>
                    <a:pt x="186" y="450"/>
                  </a:lnTo>
                  <a:lnTo>
                    <a:pt x="192" y="385"/>
                  </a:lnTo>
                  <a:lnTo>
                    <a:pt x="168" y="349"/>
                  </a:lnTo>
                  <a:lnTo>
                    <a:pt x="163" y="335"/>
                  </a:lnTo>
                  <a:lnTo>
                    <a:pt x="150" y="318"/>
                  </a:lnTo>
                  <a:lnTo>
                    <a:pt x="140" y="288"/>
                  </a:lnTo>
                  <a:lnTo>
                    <a:pt x="134" y="268"/>
                  </a:lnTo>
                  <a:lnTo>
                    <a:pt x="134" y="254"/>
                  </a:lnTo>
                  <a:lnTo>
                    <a:pt x="127" y="237"/>
                  </a:lnTo>
                  <a:lnTo>
                    <a:pt x="127" y="198"/>
                  </a:lnTo>
                  <a:lnTo>
                    <a:pt x="116" y="178"/>
                  </a:lnTo>
                  <a:lnTo>
                    <a:pt x="111" y="167"/>
                  </a:lnTo>
                  <a:lnTo>
                    <a:pt x="104" y="153"/>
                  </a:lnTo>
                  <a:lnTo>
                    <a:pt x="93" y="142"/>
                  </a:lnTo>
                  <a:lnTo>
                    <a:pt x="75" y="131"/>
                  </a:lnTo>
                  <a:lnTo>
                    <a:pt x="75" y="117"/>
                  </a:lnTo>
                  <a:lnTo>
                    <a:pt x="80" y="111"/>
                  </a:lnTo>
                  <a:lnTo>
                    <a:pt x="75" y="106"/>
                  </a:lnTo>
                  <a:lnTo>
                    <a:pt x="70" y="100"/>
                  </a:lnTo>
                  <a:lnTo>
                    <a:pt x="64" y="91"/>
                  </a:lnTo>
                  <a:lnTo>
                    <a:pt x="46" y="91"/>
                  </a:lnTo>
                  <a:lnTo>
                    <a:pt x="41" y="81"/>
                  </a:lnTo>
                  <a:lnTo>
                    <a:pt x="41" y="72"/>
                  </a:lnTo>
                  <a:lnTo>
                    <a:pt x="34" y="61"/>
                  </a:lnTo>
                  <a:lnTo>
                    <a:pt x="17" y="61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10" y="10"/>
                  </a:lnTo>
                  <a:lnTo>
                    <a:pt x="23" y="0"/>
                  </a:lnTo>
                  <a:lnTo>
                    <a:pt x="34" y="0"/>
                  </a:lnTo>
                  <a:lnTo>
                    <a:pt x="57" y="0"/>
                  </a:lnTo>
                  <a:lnTo>
                    <a:pt x="70" y="5"/>
                  </a:lnTo>
                  <a:lnTo>
                    <a:pt x="75" y="16"/>
                  </a:lnTo>
                  <a:lnTo>
                    <a:pt x="88" y="21"/>
                  </a:lnTo>
                  <a:lnTo>
                    <a:pt x="98" y="21"/>
                  </a:lnTo>
                  <a:lnTo>
                    <a:pt x="111" y="30"/>
                  </a:lnTo>
                  <a:lnTo>
                    <a:pt x="127" y="41"/>
                  </a:lnTo>
                  <a:lnTo>
                    <a:pt x="140" y="46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6345497" y="3564631"/>
              <a:ext cx="78207" cy="45298"/>
            </a:xfrm>
            <a:custGeom>
              <a:avLst/>
              <a:gdLst>
                <a:gd name="T0" fmla="*/ 0 w 82"/>
                <a:gd name="T1" fmla="*/ 24 h 40"/>
                <a:gd name="T2" fmla="*/ 0 w 82"/>
                <a:gd name="T3" fmla="*/ 19 h 40"/>
                <a:gd name="T4" fmla="*/ 10 w 82"/>
                <a:gd name="T5" fmla="*/ 14 h 40"/>
                <a:gd name="T6" fmla="*/ 16 w 82"/>
                <a:gd name="T7" fmla="*/ 8 h 40"/>
                <a:gd name="T8" fmla="*/ 34 w 82"/>
                <a:gd name="T9" fmla="*/ 14 h 40"/>
                <a:gd name="T10" fmla="*/ 39 w 82"/>
                <a:gd name="T11" fmla="*/ 8 h 40"/>
                <a:gd name="T12" fmla="*/ 46 w 82"/>
                <a:gd name="T13" fmla="*/ 8 h 40"/>
                <a:gd name="T14" fmla="*/ 57 w 82"/>
                <a:gd name="T15" fmla="*/ 8 h 40"/>
                <a:gd name="T16" fmla="*/ 70 w 82"/>
                <a:gd name="T17" fmla="*/ 0 h 40"/>
                <a:gd name="T18" fmla="*/ 81 w 82"/>
                <a:gd name="T19" fmla="*/ 0 h 40"/>
                <a:gd name="T20" fmla="*/ 81 w 82"/>
                <a:gd name="T21" fmla="*/ 24 h 40"/>
                <a:gd name="T22" fmla="*/ 75 w 82"/>
                <a:gd name="T23" fmla="*/ 28 h 40"/>
                <a:gd name="T24" fmla="*/ 81 w 82"/>
                <a:gd name="T25" fmla="*/ 39 h 40"/>
                <a:gd name="T26" fmla="*/ 70 w 82"/>
                <a:gd name="T27" fmla="*/ 39 h 40"/>
                <a:gd name="T28" fmla="*/ 57 w 82"/>
                <a:gd name="T29" fmla="*/ 28 h 40"/>
                <a:gd name="T30" fmla="*/ 34 w 82"/>
                <a:gd name="T31" fmla="*/ 39 h 40"/>
                <a:gd name="T32" fmla="*/ 10 w 82"/>
                <a:gd name="T33" fmla="*/ 33 h 40"/>
                <a:gd name="T34" fmla="*/ 5 w 82"/>
                <a:gd name="T35" fmla="*/ 28 h 40"/>
                <a:gd name="T36" fmla="*/ 0 w 82"/>
                <a:gd name="T37" fmla="*/ 24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40"/>
                <a:gd name="T59" fmla="*/ 82 w 82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40">
                  <a:moveTo>
                    <a:pt x="0" y="24"/>
                  </a:moveTo>
                  <a:lnTo>
                    <a:pt x="0" y="19"/>
                  </a:lnTo>
                  <a:lnTo>
                    <a:pt x="10" y="14"/>
                  </a:lnTo>
                  <a:lnTo>
                    <a:pt x="16" y="8"/>
                  </a:lnTo>
                  <a:lnTo>
                    <a:pt x="34" y="14"/>
                  </a:lnTo>
                  <a:lnTo>
                    <a:pt x="39" y="8"/>
                  </a:lnTo>
                  <a:lnTo>
                    <a:pt x="46" y="8"/>
                  </a:lnTo>
                  <a:lnTo>
                    <a:pt x="57" y="8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81" y="24"/>
                  </a:lnTo>
                  <a:lnTo>
                    <a:pt x="75" y="28"/>
                  </a:lnTo>
                  <a:lnTo>
                    <a:pt x="81" y="39"/>
                  </a:lnTo>
                  <a:lnTo>
                    <a:pt x="70" y="39"/>
                  </a:lnTo>
                  <a:lnTo>
                    <a:pt x="57" y="28"/>
                  </a:lnTo>
                  <a:lnTo>
                    <a:pt x="34" y="39"/>
                  </a:lnTo>
                  <a:lnTo>
                    <a:pt x="10" y="33"/>
                  </a:lnTo>
                  <a:lnTo>
                    <a:pt x="5" y="28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5847642" y="4113865"/>
              <a:ext cx="414880" cy="827815"/>
            </a:xfrm>
            <a:custGeom>
              <a:avLst/>
              <a:gdLst>
                <a:gd name="T0" fmla="*/ 59 w 435"/>
                <a:gd name="T1" fmla="*/ 268 h 731"/>
                <a:gd name="T2" fmla="*/ 75 w 435"/>
                <a:gd name="T3" fmla="*/ 290 h 731"/>
                <a:gd name="T4" fmla="*/ 75 w 435"/>
                <a:gd name="T5" fmla="*/ 349 h 731"/>
                <a:gd name="T6" fmla="*/ 52 w 435"/>
                <a:gd name="T7" fmla="*/ 365 h 731"/>
                <a:gd name="T8" fmla="*/ 52 w 435"/>
                <a:gd name="T9" fmla="*/ 391 h 731"/>
                <a:gd name="T10" fmla="*/ 64 w 435"/>
                <a:gd name="T11" fmla="*/ 421 h 731"/>
                <a:gd name="T12" fmla="*/ 82 w 435"/>
                <a:gd name="T13" fmla="*/ 405 h 731"/>
                <a:gd name="T14" fmla="*/ 88 w 435"/>
                <a:gd name="T15" fmla="*/ 447 h 731"/>
                <a:gd name="T16" fmla="*/ 88 w 435"/>
                <a:gd name="T17" fmla="*/ 475 h 731"/>
                <a:gd name="T18" fmla="*/ 64 w 435"/>
                <a:gd name="T19" fmla="*/ 456 h 731"/>
                <a:gd name="T20" fmla="*/ 64 w 435"/>
                <a:gd name="T21" fmla="*/ 517 h 731"/>
                <a:gd name="T22" fmla="*/ 52 w 435"/>
                <a:gd name="T23" fmla="*/ 638 h 731"/>
                <a:gd name="T24" fmla="*/ 70 w 435"/>
                <a:gd name="T25" fmla="*/ 659 h 731"/>
                <a:gd name="T26" fmla="*/ 88 w 435"/>
                <a:gd name="T27" fmla="*/ 674 h 731"/>
                <a:gd name="T28" fmla="*/ 106 w 435"/>
                <a:gd name="T29" fmla="*/ 730 h 731"/>
                <a:gd name="T30" fmla="*/ 129 w 435"/>
                <a:gd name="T31" fmla="*/ 715 h 731"/>
                <a:gd name="T32" fmla="*/ 163 w 435"/>
                <a:gd name="T33" fmla="*/ 724 h 731"/>
                <a:gd name="T34" fmla="*/ 199 w 435"/>
                <a:gd name="T35" fmla="*/ 699 h 731"/>
                <a:gd name="T36" fmla="*/ 210 w 435"/>
                <a:gd name="T37" fmla="*/ 654 h 731"/>
                <a:gd name="T38" fmla="*/ 239 w 435"/>
                <a:gd name="T39" fmla="*/ 629 h 731"/>
                <a:gd name="T40" fmla="*/ 257 w 435"/>
                <a:gd name="T41" fmla="*/ 623 h 731"/>
                <a:gd name="T42" fmla="*/ 316 w 435"/>
                <a:gd name="T43" fmla="*/ 659 h 731"/>
                <a:gd name="T44" fmla="*/ 345 w 435"/>
                <a:gd name="T45" fmla="*/ 659 h 731"/>
                <a:gd name="T46" fmla="*/ 369 w 435"/>
                <a:gd name="T47" fmla="*/ 609 h 731"/>
                <a:gd name="T48" fmla="*/ 381 w 435"/>
                <a:gd name="T49" fmla="*/ 506 h 731"/>
                <a:gd name="T50" fmla="*/ 387 w 435"/>
                <a:gd name="T51" fmla="*/ 461 h 731"/>
                <a:gd name="T52" fmla="*/ 397 w 435"/>
                <a:gd name="T53" fmla="*/ 410 h 731"/>
                <a:gd name="T54" fmla="*/ 405 w 435"/>
                <a:gd name="T55" fmla="*/ 365 h 731"/>
                <a:gd name="T56" fmla="*/ 381 w 435"/>
                <a:gd name="T57" fmla="*/ 335 h 731"/>
                <a:gd name="T58" fmla="*/ 392 w 435"/>
                <a:gd name="T59" fmla="*/ 284 h 731"/>
                <a:gd name="T60" fmla="*/ 421 w 435"/>
                <a:gd name="T61" fmla="*/ 254 h 731"/>
                <a:gd name="T62" fmla="*/ 428 w 435"/>
                <a:gd name="T63" fmla="*/ 212 h 731"/>
                <a:gd name="T64" fmla="*/ 410 w 435"/>
                <a:gd name="T65" fmla="*/ 167 h 731"/>
                <a:gd name="T66" fmla="*/ 405 w 435"/>
                <a:gd name="T67" fmla="*/ 142 h 731"/>
                <a:gd name="T68" fmla="*/ 397 w 435"/>
                <a:gd name="T69" fmla="*/ 127 h 731"/>
                <a:gd name="T70" fmla="*/ 387 w 435"/>
                <a:gd name="T71" fmla="*/ 106 h 731"/>
                <a:gd name="T72" fmla="*/ 363 w 435"/>
                <a:gd name="T73" fmla="*/ 102 h 731"/>
                <a:gd name="T74" fmla="*/ 381 w 435"/>
                <a:gd name="T75" fmla="*/ 86 h 731"/>
                <a:gd name="T76" fmla="*/ 374 w 435"/>
                <a:gd name="T77" fmla="*/ 77 h 731"/>
                <a:gd name="T78" fmla="*/ 363 w 435"/>
                <a:gd name="T79" fmla="*/ 55 h 731"/>
                <a:gd name="T80" fmla="*/ 358 w 435"/>
                <a:gd name="T81" fmla="*/ 30 h 731"/>
                <a:gd name="T82" fmla="*/ 334 w 435"/>
                <a:gd name="T83" fmla="*/ 25 h 731"/>
                <a:gd name="T84" fmla="*/ 316 w 435"/>
                <a:gd name="T85" fmla="*/ 16 h 731"/>
                <a:gd name="T86" fmla="*/ 298 w 435"/>
                <a:gd name="T87" fmla="*/ 10 h 731"/>
                <a:gd name="T88" fmla="*/ 270 w 435"/>
                <a:gd name="T89" fmla="*/ 0 h 731"/>
                <a:gd name="T90" fmla="*/ 262 w 435"/>
                <a:gd name="T91" fmla="*/ 30 h 731"/>
                <a:gd name="T92" fmla="*/ 205 w 435"/>
                <a:gd name="T93" fmla="*/ 61 h 731"/>
                <a:gd name="T94" fmla="*/ 169 w 435"/>
                <a:gd name="T95" fmla="*/ 97 h 731"/>
                <a:gd name="T96" fmla="*/ 135 w 435"/>
                <a:gd name="T97" fmla="*/ 106 h 731"/>
                <a:gd name="T98" fmla="*/ 82 w 435"/>
                <a:gd name="T99" fmla="*/ 122 h 731"/>
                <a:gd name="T100" fmla="*/ 28 w 435"/>
                <a:gd name="T101" fmla="*/ 81 h 731"/>
                <a:gd name="T102" fmla="*/ 12 w 435"/>
                <a:gd name="T103" fmla="*/ 86 h 731"/>
                <a:gd name="T104" fmla="*/ 5 w 435"/>
                <a:gd name="T105" fmla="*/ 122 h 731"/>
                <a:gd name="T106" fmla="*/ 5 w 435"/>
                <a:gd name="T107" fmla="*/ 156 h 731"/>
                <a:gd name="T108" fmla="*/ 0 w 435"/>
                <a:gd name="T109" fmla="*/ 178 h 731"/>
                <a:gd name="T110" fmla="*/ 12 w 435"/>
                <a:gd name="T111" fmla="*/ 198 h 731"/>
                <a:gd name="T112" fmla="*/ 41 w 435"/>
                <a:gd name="T113" fmla="*/ 198 h 731"/>
                <a:gd name="T114" fmla="*/ 59 w 435"/>
                <a:gd name="T115" fmla="*/ 237 h 73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5"/>
                <a:gd name="T175" fmla="*/ 0 h 731"/>
                <a:gd name="T176" fmla="*/ 435 w 435"/>
                <a:gd name="T177" fmla="*/ 731 h 73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5" h="731">
                  <a:moveTo>
                    <a:pt x="59" y="243"/>
                  </a:moveTo>
                  <a:lnTo>
                    <a:pt x="59" y="259"/>
                  </a:lnTo>
                  <a:lnTo>
                    <a:pt x="59" y="268"/>
                  </a:lnTo>
                  <a:lnTo>
                    <a:pt x="64" y="279"/>
                  </a:lnTo>
                  <a:lnTo>
                    <a:pt x="70" y="279"/>
                  </a:lnTo>
                  <a:lnTo>
                    <a:pt x="75" y="290"/>
                  </a:lnTo>
                  <a:lnTo>
                    <a:pt x="70" y="329"/>
                  </a:lnTo>
                  <a:lnTo>
                    <a:pt x="75" y="335"/>
                  </a:lnTo>
                  <a:lnTo>
                    <a:pt x="75" y="349"/>
                  </a:lnTo>
                  <a:lnTo>
                    <a:pt x="59" y="360"/>
                  </a:lnTo>
                  <a:lnTo>
                    <a:pt x="52" y="360"/>
                  </a:lnTo>
                  <a:lnTo>
                    <a:pt x="52" y="365"/>
                  </a:lnTo>
                  <a:lnTo>
                    <a:pt x="52" y="369"/>
                  </a:lnTo>
                  <a:lnTo>
                    <a:pt x="52" y="380"/>
                  </a:lnTo>
                  <a:lnTo>
                    <a:pt x="52" y="391"/>
                  </a:lnTo>
                  <a:lnTo>
                    <a:pt x="52" y="400"/>
                  </a:lnTo>
                  <a:lnTo>
                    <a:pt x="59" y="410"/>
                  </a:lnTo>
                  <a:lnTo>
                    <a:pt x="64" y="421"/>
                  </a:lnTo>
                  <a:lnTo>
                    <a:pt x="70" y="421"/>
                  </a:lnTo>
                  <a:lnTo>
                    <a:pt x="75" y="405"/>
                  </a:lnTo>
                  <a:lnTo>
                    <a:pt x="82" y="405"/>
                  </a:lnTo>
                  <a:lnTo>
                    <a:pt x="93" y="421"/>
                  </a:lnTo>
                  <a:lnTo>
                    <a:pt x="93" y="430"/>
                  </a:lnTo>
                  <a:lnTo>
                    <a:pt x="88" y="447"/>
                  </a:lnTo>
                  <a:lnTo>
                    <a:pt x="88" y="461"/>
                  </a:lnTo>
                  <a:lnTo>
                    <a:pt x="111" y="475"/>
                  </a:lnTo>
                  <a:lnTo>
                    <a:pt x="88" y="475"/>
                  </a:lnTo>
                  <a:lnTo>
                    <a:pt x="75" y="456"/>
                  </a:lnTo>
                  <a:lnTo>
                    <a:pt x="70" y="450"/>
                  </a:lnTo>
                  <a:lnTo>
                    <a:pt x="64" y="456"/>
                  </a:lnTo>
                  <a:lnTo>
                    <a:pt x="70" y="466"/>
                  </a:lnTo>
                  <a:lnTo>
                    <a:pt x="64" y="475"/>
                  </a:lnTo>
                  <a:lnTo>
                    <a:pt x="64" y="517"/>
                  </a:lnTo>
                  <a:lnTo>
                    <a:pt x="52" y="542"/>
                  </a:lnTo>
                  <a:lnTo>
                    <a:pt x="41" y="629"/>
                  </a:lnTo>
                  <a:lnTo>
                    <a:pt x="52" y="638"/>
                  </a:lnTo>
                  <a:lnTo>
                    <a:pt x="59" y="648"/>
                  </a:lnTo>
                  <a:lnTo>
                    <a:pt x="64" y="654"/>
                  </a:lnTo>
                  <a:lnTo>
                    <a:pt x="70" y="659"/>
                  </a:lnTo>
                  <a:lnTo>
                    <a:pt x="75" y="663"/>
                  </a:lnTo>
                  <a:lnTo>
                    <a:pt x="82" y="674"/>
                  </a:lnTo>
                  <a:lnTo>
                    <a:pt x="88" y="674"/>
                  </a:lnTo>
                  <a:lnTo>
                    <a:pt x="93" y="699"/>
                  </a:lnTo>
                  <a:lnTo>
                    <a:pt x="99" y="704"/>
                  </a:lnTo>
                  <a:lnTo>
                    <a:pt x="106" y="730"/>
                  </a:lnTo>
                  <a:lnTo>
                    <a:pt x="117" y="719"/>
                  </a:lnTo>
                  <a:lnTo>
                    <a:pt x="129" y="715"/>
                  </a:lnTo>
                  <a:lnTo>
                    <a:pt x="135" y="715"/>
                  </a:lnTo>
                  <a:lnTo>
                    <a:pt x="145" y="724"/>
                  </a:lnTo>
                  <a:lnTo>
                    <a:pt x="163" y="724"/>
                  </a:lnTo>
                  <a:lnTo>
                    <a:pt x="181" y="719"/>
                  </a:lnTo>
                  <a:lnTo>
                    <a:pt x="192" y="710"/>
                  </a:lnTo>
                  <a:lnTo>
                    <a:pt x="199" y="699"/>
                  </a:lnTo>
                  <a:lnTo>
                    <a:pt x="210" y="693"/>
                  </a:lnTo>
                  <a:lnTo>
                    <a:pt x="216" y="674"/>
                  </a:lnTo>
                  <a:lnTo>
                    <a:pt x="210" y="654"/>
                  </a:lnTo>
                  <a:lnTo>
                    <a:pt x="216" y="638"/>
                  </a:lnTo>
                  <a:lnTo>
                    <a:pt x="228" y="634"/>
                  </a:lnTo>
                  <a:lnTo>
                    <a:pt x="239" y="629"/>
                  </a:lnTo>
                  <a:lnTo>
                    <a:pt x="252" y="638"/>
                  </a:lnTo>
                  <a:lnTo>
                    <a:pt x="252" y="629"/>
                  </a:lnTo>
                  <a:lnTo>
                    <a:pt x="257" y="623"/>
                  </a:lnTo>
                  <a:lnTo>
                    <a:pt x="288" y="629"/>
                  </a:lnTo>
                  <a:lnTo>
                    <a:pt x="298" y="643"/>
                  </a:lnTo>
                  <a:lnTo>
                    <a:pt x="316" y="659"/>
                  </a:lnTo>
                  <a:lnTo>
                    <a:pt x="327" y="659"/>
                  </a:lnTo>
                  <a:lnTo>
                    <a:pt x="340" y="654"/>
                  </a:lnTo>
                  <a:lnTo>
                    <a:pt x="345" y="659"/>
                  </a:lnTo>
                  <a:lnTo>
                    <a:pt x="358" y="648"/>
                  </a:lnTo>
                  <a:lnTo>
                    <a:pt x="358" y="618"/>
                  </a:lnTo>
                  <a:lnTo>
                    <a:pt x="369" y="609"/>
                  </a:lnTo>
                  <a:lnTo>
                    <a:pt x="374" y="537"/>
                  </a:lnTo>
                  <a:lnTo>
                    <a:pt x="381" y="528"/>
                  </a:lnTo>
                  <a:lnTo>
                    <a:pt x="381" y="506"/>
                  </a:lnTo>
                  <a:lnTo>
                    <a:pt x="381" y="492"/>
                  </a:lnTo>
                  <a:lnTo>
                    <a:pt x="387" y="475"/>
                  </a:lnTo>
                  <a:lnTo>
                    <a:pt x="387" y="461"/>
                  </a:lnTo>
                  <a:lnTo>
                    <a:pt x="392" y="447"/>
                  </a:lnTo>
                  <a:lnTo>
                    <a:pt x="392" y="421"/>
                  </a:lnTo>
                  <a:lnTo>
                    <a:pt x="397" y="410"/>
                  </a:lnTo>
                  <a:lnTo>
                    <a:pt x="397" y="400"/>
                  </a:lnTo>
                  <a:lnTo>
                    <a:pt x="397" y="391"/>
                  </a:lnTo>
                  <a:lnTo>
                    <a:pt x="405" y="365"/>
                  </a:lnTo>
                  <a:lnTo>
                    <a:pt x="397" y="355"/>
                  </a:lnTo>
                  <a:lnTo>
                    <a:pt x="387" y="344"/>
                  </a:lnTo>
                  <a:lnTo>
                    <a:pt x="381" y="335"/>
                  </a:lnTo>
                  <a:lnTo>
                    <a:pt x="381" y="315"/>
                  </a:lnTo>
                  <a:lnTo>
                    <a:pt x="387" y="299"/>
                  </a:lnTo>
                  <a:lnTo>
                    <a:pt x="392" y="284"/>
                  </a:lnTo>
                  <a:lnTo>
                    <a:pt x="405" y="273"/>
                  </a:lnTo>
                  <a:lnTo>
                    <a:pt x="415" y="263"/>
                  </a:lnTo>
                  <a:lnTo>
                    <a:pt x="421" y="254"/>
                  </a:lnTo>
                  <a:lnTo>
                    <a:pt x="434" y="237"/>
                  </a:lnTo>
                  <a:lnTo>
                    <a:pt x="434" y="234"/>
                  </a:lnTo>
                  <a:lnTo>
                    <a:pt x="428" y="212"/>
                  </a:lnTo>
                  <a:lnTo>
                    <a:pt x="415" y="209"/>
                  </a:lnTo>
                  <a:lnTo>
                    <a:pt x="415" y="178"/>
                  </a:lnTo>
                  <a:lnTo>
                    <a:pt x="410" y="167"/>
                  </a:lnTo>
                  <a:lnTo>
                    <a:pt x="405" y="153"/>
                  </a:lnTo>
                  <a:lnTo>
                    <a:pt x="405" y="147"/>
                  </a:lnTo>
                  <a:lnTo>
                    <a:pt x="405" y="142"/>
                  </a:lnTo>
                  <a:lnTo>
                    <a:pt x="410" y="136"/>
                  </a:lnTo>
                  <a:lnTo>
                    <a:pt x="410" y="131"/>
                  </a:lnTo>
                  <a:lnTo>
                    <a:pt x="397" y="127"/>
                  </a:lnTo>
                  <a:lnTo>
                    <a:pt x="392" y="122"/>
                  </a:lnTo>
                  <a:lnTo>
                    <a:pt x="387" y="111"/>
                  </a:lnTo>
                  <a:lnTo>
                    <a:pt x="387" y="106"/>
                  </a:lnTo>
                  <a:lnTo>
                    <a:pt x="381" y="102"/>
                  </a:lnTo>
                  <a:lnTo>
                    <a:pt x="369" y="106"/>
                  </a:lnTo>
                  <a:lnTo>
                    <a:pt x="363" y="102"/>
                  </a:lnTo>
                  <a:lnTo>
                    <a:pt x="369" y="97"/>
                  </a:lnTo>
                  <a:lnTo>
                    <a:pt x="381" y="97"/>
                  </a:lnTo>
                  <a:lnTo>
                    <a:pt x="381" y="86"/>
                  </a:lnTo>
                  <a:lnTo>
                    <a:pt x="387" y="77"/>
                  </a:lnTo>
                  <a:lnTo>
                    <a:pt x="381" y="77"/>
                  </a:lnTo>
                  <a:lnTo>
                    <a:pt x="374" y="77"/>
                  </a:lnTo>
                  <a:lnTo>
                    <a:pt x="369" y="72"/>
                  </a:lnTo>
                  <a:lnTo>
                    <a:pt x="358" y="72"/>
                  </a:lnTo>
                  <a:lnTo>
                    <a:pt x="363" y="55"/>
                  </a:lnTo>
                  <a:lnTo>
                    <a:pt x="369" y="50"/>
                  </a:lnTo>
                  <a:lnTo>
                    <a:pt x="363" y="36"/>
                  </a:lnTo>
                  <a:lnTo>
                    <a:pt x="358" y="30"/>
                  </a:lnTo>
                  <a:lnTo>
                    <a:pt x="345" y="41"/>
                  </a:lnTo>
                  <a:lnTo>
                    <a:pt x="340" y="36"/>
                  </a:lnTo>
                  <a:lnTo>
                    <a:pt x="334" y="25"/>
                  </a:lnTo>
                  <a:lnTo>
                    <a:pt x="334" y="21"/>
                  </a:lnTo>
                  <a:lnTo>
                    <a:pt x="327" y="21"/>
                  </a:lnTo>
                  <a:lnTo>
                    <a:pt x="316" y="16"/>
                  </a:lnTo>
                  <a:lnTo>
                    <a:pt x="311" y="16"/>
                  </a:lnTo>
                  <a:lnTo>
                    <a:pt x="304" y="10"/>
                  </a:lnTo>
                  <a:lnTo>
                    <a:pt x="298" y="10"/>
                  </a:lnTo>
                  <a:lnTo>
                    <a:pt x="293" y="0"/>
                  </a:lnTo>
                  <a:lnTo>
                    <a:pt x="288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70" y="25"/>
                  </a:lnTo>
                  <a:lnTo>
                    <a:pt x="262" y="30"/>
                  </a:lnTo>
                  <a:lnTo>
                    <a:pt x="239" y="36"/>
                  </a:lnTo>
                  <a:lnTo>
                    <a:pt x="228" y="41"/>
                  </a:lnTo>
                  <a:lnTo>
                    <a:pt x="205" y="61"/>
                  </a:lnTo>
                  <a:lnTo>
                    <a:pt x="192" y="66"/>
                  </a:lnTo>
                  <a:lnTo>
                    <a:pt x="169" y="91"/>
                  </a:lnTo>
                  <a:lnTo>
                    <a:pt x="169" y="97"/>
                  </a:lnTo>
                  <a:lnTo>
                    <a:pt x="145" y="97"/>
                  </a:lnTo>
                  <a:lnTo>
                    <a:pt x="140" y="102"/>
                  </a:lnTo>
                  <a:lnTo>
                    <a:pt x="135" y="106"/>
                  </a:lnTo>
                  <a:lnTo>
                    <a:pt x="117" y="117"/>
                  </a:lnTo>
                  <a:lnTo>
                    <a:pt x="106" y="122"/>
                  </a:lnTo>
                  <a:lnTo>
                    <a:pt x="82" y="122"/>
                  </a:lnTo>
                  <a:lnTo>
                    <a:pt x="46" y="117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18" y="77"/>
                  </a:lnTo>
                  <a:lnTo>
                    <a:pt x="12" y="86"/>
                  </a:lnTo>
                  <a:lnTo>
                    <a:pt x="18" y="97"/>
                  </a:lnTo>
                  <a:lnTo>
                    <a:pt x="12" y="117"/>
                  </a:lnTo>
                  <a:lnTo>
                    <a:pt x="5" y="122"/>
                  </a:lnTo>
                  <a:lnTo>
                    <a:pt x="5" y="131"/>
                  </a:lnTo>
                  <a:lnTo>
                    <a:pt x="0" y="153"/>
                  </a:lnTo>
                  <a:lnTo>
                    <a:pt x="5" y="156"/>
                  </a:lnTo>
                  <a:lnTo>
                    <a:pt x="12" y="162"/>
                  </a:lnTo>
                  <a:lnTo>
                    <a:pt x="12" y="167"/>
                  </a:lnTo>
                  <a:lnTo>
                    <a:pt x="0" y="178"/>
                  </a:lnTo>
                  <a:lnTo>
                    <a:pt x="0" y="198"/>
                  </a:lnTo>
                  <a:lnTo>
                    <a:pt x="12" y="192"/>
                  </a:lnTo>
                  <a:lnTo>
                    <a:pt x="12" y="198"/>
                  </a:lnTo>
                  <a:lnTo>
                    <a:pt x="18" y="203"/>
                  </a:lnTo>
                  <a:lnTo>
                    <a:pt x="28" y="198"/>
                  </a:lnTo>
                  <a:lnTo>
                    <a:pt x="41" y="198"/>
                  </a:lnTo>
                  <a:lnTo>
                    <a:pt x="41" y="203"/>
                  </a:lnTo>
                  <a:lnTo>
                    <a:pt x="41" y="218"/>
                  </a:lnTo>
                  <a:lnTo>
                    <a:pt x="59" y="237"/>
                  </a:lnTo>
                  <a:lnTo>
                    <a:pt x="59" y="243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 sz="1662" dirty="0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5881022" y="4855614"/>
              <a:ext cx="27659" cy="52092"/>
            </a:xfrm>
            <a:custGeom>
              <a:avLst/>
              <a:gdLst>
                <a:gd name="T0" fmla="*/ 0 w 29"/>
                <a:gd name="T1" fmla="*/ 19 h 46"/>
                <a:gd name="T2" fmla="*/ 6 w 29"/>
                <a:gd name="T3" fmla="*/ 30 h 46"/>
                <a:gd name="T4" fmla="*/ 12 w 29"/>
                <a:gd name="T5" fmla="*/ 45 h 46"/>
                <a:gd name="T6" fmla="*/ 19 w 29"/>
                <a:gd name="T7" fmla="*/ 45 h 46"/>
                <a:gd name="T8" fmla="*/ 28 w 29"/>
                <a:gd name="T9" fmla="*/ 39 h 46"/>
                <a:gd name="T10" fmla="*/ 28 w 29"/>
                <a:gd name="T11" fmla="*/ 9 h 46"/>
                <a:gd name="T12" fmla="*/ 19 w 29"/>
                <a:gd name="T13" fmla="*/ 5 h 46"/>
                <a:gd name="T14" fmla="*/ 12 w 29"/>
                <a:gd name="T15" fmla="*/ 0 h 46"/>
                <a:gd name="T16" fmla="*/ 6 w 29"/>
                <a:gd name="T17" fmla="*/ 0 h 46"/>
                <a:gd name="T18" fmla="*/ 0 w 29"/>
                <a:gd name="T19" fmla="*/ 19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46"/>
                <a:gd name="T32" fmla="*/ 29 w 29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46">
                  <a:moveTo>
                    <a:pt x="0" y="19"/>
                  </a:moveTo>
                  <a:lnTo>
                    <a:pt x="6" y="30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8" y="39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5846688" y="4826170"/>
              <a:ext cx="27659" cy="32840"/>
            </a:xfrm>
            <a:custGeom>
              <a:avLst/>
              <a:gdLst>
                <a:gd name="T0" fmla="*/ 0 w 29"/>
                <a:gd name="T1" fmla="*/ 6 h 29"/>
                <a:gd name="T2" fmla="*/ 0 w 29"/>
                <a:gd name="T3" fmla="*/ 10 h 29"/>
                <a:gd name="T4" fmla="*/ 15 w 29"/>
                <a:gd name="T5" fmla="*/ 16 h 29"/>
                <a:gd name="T6" fmla="*/ 15 w 29"/>
                <a:gd name="T7" fmla="*/ 28 h 29"/>
                <a:gd name="T8" fmla="*/ 21 w 29"/>
                <a:gd name="T9" fmla="*/ 28 h 29"/>
                <a:gd name="T10" fmla="*/ 28 w 29"/>
                <a:gd name="T11" fmla="*/ 22 h 29"/>
                <a:gd name="T12" fmla="*/ 28 w 29"/>
                <a:gd name="T13" fmla="*/ 0 h 29"/>
                <a:gd name="T14" fmla="*/ 21 w 29"/>
                <a:gd name="T15" fmla="*/ 0 h 29"/>
                <a:gd name="T16" fmla="*/ 6 w 29"/>
                <a:gd name="T17" fmla="*/ 0 h 29"/>
                <a:gd name="T18" fmla="*/ 0 w 29"/>
                <a:gd name="T19" fmla="*/ 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9"/>
                <a:gd name="T32" fmla="*/ 29 w 29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9">
                  <a:moveTo>
                    <a:pt x="0" y="6"/>
                  </a:moveTo>
                  <a:lnTo>
                    <a:pt x="0" y="10"/>
                  </a:lnTo>
                  <a:lnTo>
                    <a:pt x="15" y="16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6446595" y="2078868"/>
              <a:ext cx="427279" cy="482420"/>
            </a:xfrm>
            <a:custGeom>
              <a:avLst/>
              <a:gdLst>
                <a:gd name="T0" fmla="*/ 23 w 448"/>
                <a:gd name="T1" fmla="*/ 223 h 426"/>
                <a:gd name="T2" fmla="*/ 23 w 448"/>
                <a:gd name="T3" fmla="*/ 243 h 426"/>
                <a:gd name="T4" fmla="*/ 23 w 448"/>
                <a:gd name="T5" fmla="*/ 277 h 426"/>
                <a:gd name="T6" fmla="*/ 0 w 448"/>
                <a:gd name="T7" fmla="*/ 354 h 426"/>
                <a:gd name="T8" fmla="*/ 18 w 448"/>
                <a:gd name="T9" fmla="*/ 383 h 426"/>
                <a:gd name="T10" fmla="*/ 70 w 448"/>
                <a:gd name="T11" fmla="*/ 383 h 426"/>
                <a:gd name="T12" fmla="*/ 88 w 448"/>
                <a:gd name="T13" fmla="*/ 405 h 426"/>
                <a:gd name="T14" fmla="*/ 147 w 448"/>
                <a:gd name="T15" fmla="*/ 425 h 426"/>
                <a:gd name="T16" fmla="*/ 165 w 448"/>
                <a:gd name="T17" fmla="*/ 405 h 426"/>
                <a:gd name="T18" fmla="*/ 205 w 448"/>
                <a:gd name="T19" fmla="*/ 369 h 426"/>
                <a:gd name="T20" fmla="*/ 228 w 448"/>
                <a:gd name="T21" fmla="*/ 354 h 426"/>
                <a:gd name="T22" fmla="*/ 252 w 448"/>
                <a:gd name="T23" fmla="*/ 343 h 426"/>
                <a:gd name="T24" fmla="*/ 275 w 448"/>
                <a:gd name="T25" fmla="*/ 329 h 426"/>
                <a:gd name="T26" fmla="*/ 282 w 448"/>
                <a:gd name="T27" fmla="*/ 298 h 426"/>
                <a:gd name="T28" fmla="*/ 317 w 448"/>
                <a:gd name="T29" fmla="*/ 293 h 426"/>
                <a:gd name="T30" fmla="*/ 340 w 448"/>
                <a:gd name="T31" fmla="*/ 268 h 426"/>
                <a:gd name="T32" fmla="*/ 322 w 448"/>
                <a:gd name="T33" fmla="*/ 232 h 426"/>
                <a:gd name="T34" fmla="*/ 329 w 448"/>
                <a:gd name="T35" fmla="*/ 201 h 426"/>
                <a:gd name="T36" fmla="*/ 335 w 448"/>
                <a:gd name="T37" fmla="*/ 167 h 426"/>
                <a:gd name="T38" fmla="*/ 369 w 448"/>
                <a:gd name="T39" fmla="*/ 156 h 426"/>
                <a:gd name="T40" fmla="*/ 400 w 448"/>
                <a:gd name="T41" fmla="*/ 145 h 426"/>
                <a:gd name="T42" fmla="*/ 434 w 448"/>
                <a:gd name="T43" fmla="*/ 142 h 426"/>
                <a:gd name="T44" fmla="*/ 434 w 448"/>
                <a:gd name="T45" fmla="*/ 106 h 426"/>
                <a:gd name="T46" fmla="*/ 423 w 448"/>
                <a:gd name="T47" fmla="*/ 75 h 426"/>
                <a:gd name="T48" fmla="*/ 400 w 448"/>
                <a:gd name="T49" fmla="*/ 55 h 426"/>
                <a:gd name="T50" fmla="*/ 392 w 448"/>
                <a:gd name="T51" fmla="*/ 25 h 426"/>
                <a:gd name="T52" fmla="*/ 405 w 448"/>
                <a:gd name="T53" fmla="*/ 5 h 426"/>
                <a:gd name="T54" fmla="*/ 369 w 448"/>
                <a:gd name="T55" fmla="*/ 5 h 426"/>
                <a:gd name="T56" fmla="*/ 293 w 448"/>
                <a:gd name="T57" fmla="*/ 45 h 426"/>
                <a:gd name="T58" fmla="*/ 236 w 448"/>
                <a:gd name="T59" fmla="*/ 25 h 426"/>
                <a:gd name="T60" fmla="*/ 212 w 448"/>
                <a:gd name="T61" fmla="*/ 45 h 426"/>
                <a:gd name="T62" fmla="*/ 147 w 448"/>
                <a:gd name="T63" fmla="*/ 64 h 426"/>
                <a:gd name="T64" fmla="*/ 111 w 448"/>
                <a:gd name="T65" fmla="*/ 90 h 426"/>
                <a:gd name="T66" fmla="*/ 64 w 448"/>
                <a:gd name="T67" fmla="*/ 86 h 426"/>
                <a:gd name="T68" fmla="*/ 41 w 448"/>
                <a:gd name="T69" fmla="*/ 75 h 426"/>
                <a:gd name="T70" fmla="*/ 0 w 448"/>
                <a:gd name="T71" fmla="*/ 86 h 426"/>
                <a:gd name="T72" fmla="*/ 7 w 448"/>
                <a:gd name="T73" fmla="*/ 111 h 426"/>
                <a:gd name="T74" fmla="*/ 7 w 448"/>
                <a:gd name="T75" fmla="*/ 145 h 426"/>
                <a:gd name="T76" fmla="*/ 18 w 448"/>
                <a:gd name="T77" fmla="*/ 176 h 426"/>
                <a:gd name="T78" fmla="*/ 41 w 448"/>
                <a:gd name="T79" fmla="*/ 201 h 4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48"/>
                <a:gd name="T121" fmla="*/ 0 h 426"/>
                <a:gd name="T122" fmla="*/ 448 w 448"/>
                <a:gd name="T123" fmla="*/ 426 h 4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48" h="426">
                  <a:moveTo>
                    <a:pt x="41" y="201"/>
                  </a:moveTo>
                  <a:lnTo>
                    <a:pt x="23" y="223"/>
                  </a:lnTo>
                  <a:lnTo>
                    <a:pt x="30" y="226"/>
                  </a:lnTo>
                  <a:lnTo>
                    <a:pt x="23" y="243"/>
                  </a:lnTo>
                  <a:lnTo>
                    <a:pt x="30" y="268"/>
                  </a:lnTo>
                  <a:lnTo>
                    <a:pt x="23" y="277"/>
                  </a:lnTo>
                  <a:lnTo>
                    <a:pt x="0" y="318"/>
                  </a:lnTo>
                  <a:lnTo>
                    <a:pt x="0" y="354"/>
                  </a:lnTo>
                  <a:lnTo>
                    <a:pt x="12" y="374"/>
                  </a:lnTo>
                  <a:lnTo>
                    <a:pt x="18" y="383"/>
                  </a:lnTo>
                  <a:lnTo>
                    <a:pt x="36" y="388"/>
                  </a:lnTo>
                  <a:lnTo>
                    <a:pt x="70" y="383"/>
                  </a:lnTo>
                  <a:lnTo>
                    <a:pt x="88" y="394"/>
                  </a:lnTo>
                  <a:lnTo>
                    <a:pt x="88" y="405"/>
                  </a:lnTo>
                  <a:lnTo>
                    <a:pt x="106" y="425"/>
                  </a:lnTo>
                  <a:lnTo>
                    <a:pt x="147" y="425"/>
                  </a:lnTo>
                  <a:lnTo>
                    <a:pt x="158" y="419"/>
                  </a:lnTo>
                  <a:lnTo>
                    <a:pt x="165" y="405"/>
                  </a:lnTo>
                  <a:lnTo>
                    <a:pt x="194" y="374"/>
                  </a:lnTo>
                  <a:lnTo>
                    <a:pt x="205" y="369"/>
                  </a:lnTo>
                  <a:lnTo>
                    <a:pt x="218" y="358"/>
                  </a:lnTo>
                  <a:lnTo>
                    <a:pt x="228" y="354"/>
                  </a:lnTo>
                  <a:lnTo>
                    <a:pt x="246" y="349"/>
                  </a:lnTo>
                  <a:lnTo>
                    <a:pt x="252" y="343"/>
                  </a:lnTo>
                  <a:lnTo>
                    <a:pt x="275" y="349"/>
                  </a:lnTo>
                  <a:lnTo>
                    <a:pt x="275" y="329"/>
                  </a:lnTo>
                  <a:lnTo>
                    <a:pt x="270" y="307"/>
                  </a:lnTo>
                  <a:lnTo>
                    <a:pt x="282" y="298"/>
                  </a:lnTo>
                  <a:lnTo>
                    <a:pt x="299" y="298"/>
                  </a:lnTo>
                  <a:lnTo>
                    <a:pt x="317" y="293"/>
                  </a:lnTo>
                  <a:lnTo>
                    <a:pt x="329" y="282"/>
                  </a:lnTo>
                  <a:lnTo>
                    <a:pt x="340" y="268"/>
                  </a:lnTo>
                  <a:lnTo>
                    <a:pt x="340" y="252"/>
                  </a:lnTo>
                  <a:lnTo>
                    <a:pt x="322" y="232"/>
                  </a:lnTo>
                  <a:lnTo>
                    <a:pt x="322" y="207"/>
                  </a:lnTo>
                  <a:lnTo>
                    <a:pt x="329" y="201"/>
                  </a:lnTo>
                  <a:lnTo>
                    <a:pt x="329" y="181"/>
                  </a:lnTo>
                  <a:lnTo>
                    <a:pt x="335" y="167"/>
                  </a:lnTo>
                  <a:lnTo>
                    <a:pt x="353" y="162"/>
                  </a:lnTo>
                  <a:lnTo>
                    <a:pt x="369" y="156"/>
                  </a:lnTo>
                  <a:lnTo>
                    <a:pt x="382" y="142"/>
                  </a:lnTo>
                  <a:lnTo>
                    <a:pt x="400" y="145"/>
                  </a:lnTo>
                  <a:lnTo>
                    <a:pt x="410" y="145"/>
                  </a:lnTo>
                  <a:lnTo>
                    <a:pt x="434" y="142"/>
                  </a:lnTo>
                  <a:lnTo>
                    <a:pt x="447" y="131"/>
                  </a:lnTo>
                  <a:lnTo>
                    <a:pt x="434" y="106"/>
                  </a:lnTo>
                  <a:lnTo>
                    <a:pt x="410" y="86"/>
                  </a:lnTo>
                  <a:lnTo>
                    <a:pt x="423" y="75"/>
                  </a:lnTo>
                  <a:lnTo>
                    <a:pt x="423" y="64"/>
                  </a:lnTo>
                  <a:lnTo>
                    <a:pt x="400" y="55"/>
                  </a:lnTo>
                  <a:lnTo>
                    <a:pt x="400" y="39"/>
                  </a:lnTo>
                  <a:lnTo>
                    <a:pt x="392" y="25"/>
                  </a:lnTo>
                  <a:lnTo>
                    <a:pt x="410" y="14"/>
                  </a:lnTo>
                  <a:lnTo>
                    <a:pt x="405" y="5"/>
                  </a:lnTo>
                  <a:lnTo>
                    <a:pt x="392" y="0"/>
                  </a:lnTo>
                  <a:lnTo>
                    <a:pt x="369" y="5"/>
                  </a:lnTo>
                  <a:lnTo>
                    <a:pt x="340" y="10"/>
                  </a:lnTo>
                  <a:lnTo>
                    <a:pt x="293" y="45"/>
                  </a:lnTo>
                  <a:lnTo>
                    <a:pt x="264" y="39"/>
                  </a:lnTo>
                  <a:lnTo>
                    <a:pt x="236" y="25"/>
                  </a:lnTo>
                  <a:lnTo>
                    <a:pt x="223" y="39"/>
                  </a:lnTo>
                  <a:lnTo>
                    <a:pt x="212" y="45"/>
                  </a:lnTo>
                  <a:lnTo>
                    <a:pt x="171" y="45"/>
                  </a:lnTo>
                  <a:lnTo>
                    <a:pt x="147" y="64"/>
                  </a:lnTo>
                  <a:lnTo>
                    <a:pt x="129" y="95"/>
                  </a:lnTo>
                  <a:lnTo>
                    <a:pt x="111" y="90"/>
                  </a:lnTo>
                  <a:lnTo>
                    <a:pt x="95" y="95"/>
                  </a:lnTo>
                  <a:lnTo>
                    <a:pt x="64" y="86"/>
                  </a:lnTo>
                  <a:lnTo>
                    <a:pt x="54" y="75"/>
                  </a:lnTo>
                  <a:lnTo>
                    <a:pt x="41" y="75"/>
                  </a:lnTo>
                  <a:lnTo>
                    <a:pt x="30" y="81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7" y="111"/>
                  </a:lnTo>
                  <a:lnTo>
                    <a:pt x="0" y="136"/>
                  </a:lnTo>
                  <a:lnTo>
                    <a:pt x="7" y="145"/>
                  </a:lnTo>
                  <a:lnTo>
                    <a:pt x="0" y="167"/>
                  </a:lnTo>
                  <a:lnTo>
                    <a:pt x="18" y="176"/>
                  </a:lnTo>
                  <a:lnTo>
                    <a:pt x="36" y="187"/>
                  </a:lnTo>
                  <a:lnTo>
                    <a:pt x="41" y="201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6487606" y="2228350"/>
              <a:ext cx="559850" cy="667008"/>
            </a:xfrm>
            <a:custGeom>
              <a:avLst/>
              <a:gdLst>
                <a:gd name="T0" fmla="*/ 124 w 587"/>
                <a:gd name="T1" fmla="*/ 274 h 589"/>
                <a:gd name="T2" fmla="*/ 176 w 587"/>
                <a:gd name="T3" fmla="*/ 227 h 589"/>
                <a:gd name="T4" fmla="*/ 210 w 587"/>
                <a:gd name="T5" fmla="*/ 212 h 589"/>
                <a:gd name="T6" fmla="*/ 228 w 587"/>
                <a:gd name="T7" fmla="*/ 176 h 589"/>
                <a:gd name="T8" fmla="*/ 275 w 587"/>
                <a:gd name="T9" fmla="*/ 162 h 589"/>
                <a:gd name="T10" fmla="*/ 298 w 587"/>
                <a:gd name="T11" fmla="*/ 120 h 589"/>
                <a:gd name="T12" fmla="*/ 287 w 587"/>
                <a:gd name="T13" fmla="*/ 70 h 589"/>
                <a:gd name="T14" fmla="*/ 310 w 587"/>
                <a:gd name="T15" fmla="*/ 30 h 589"/>
                <a:gd name="T16" fmla="*/ 357 w 587"/>
                <a:gd name="T17" fmla="*/ 14 h 589"/>
                <a:gd name="T18" fmla="*/ 404 w 587"/>
                <a:gd name="T19" fmla="*/ 0 h 589"/>
                <a:gd name="T20" fmla="*/ 474 w 587"/>
                <a:gd name="T21" fmla="*/ 39 h 589"/>
                <a:gd name="T22" fmla="*/ 420 w 587"/>
                <a:gd name="T23" fmla="*/ 86 h 589"/>
                <a:gd name="T24" fmla="*/ 397 w 587"/>
                <a:gd name="T25" fmla="*/ 146 h 589"/>
                <a:gd name="T26" fmla="*/ 409 w 587"/>
                <a:gd name="T27" fmla="*/ 187 h 589"/>
                <a:gd name="T28" fmla="*/ 404 w 587"/>
                <a:gd name="T29" fmla="*/ 212 h 589"/>
                <a:gd name="T30" fmla="*/ 438 w 587"/>
                <a:gd name="T31" fmla="*/ 232 h 589"/>
                <a:gd name="T32" fmla="*/ 461 w 587"/>
                <a:gd name="T33" fmla="*/ 257 h 589"/>
                <a:gd name="T34" fmla="*/ 544 w 587"/>
                <a:gd name="T35" fmla="*/ 248 h 589"/>
                <a:gd name="T36" fmla="*/ 568 w 587"/>
                <a:gd name="T37" fmla="*/ 294 h 589"/>
                <a:gd name="T38" fmla="*/ 568 w 587"/>
                <a:gd name="T39" fmla="*/ 313 h 589"/>
                <a:gd name="T40" fmla="*/ 544 w 587"/>
                <a:gd name="T41" fmla="*/ 330 h 589"/>
                <a:gd name="T42" fmla="*/ 415 w 587"/>
                <a:gd name="T43" fmla="*/ 384 h 589"/>
                <a:gd name="T44" fmla="*/ 420 w 587"/>
                <a:gd name="T45" fmla="*/ 380 h 589"/>
                <a:gd name="T46" fmla="*/ 438 w 587"/>
                <a:gd name="T47" fmla="*/ 358 h 589"/>
                <a:gd name="T48" fmla="*/ 415 w 587"/>
                <a:gd name="T49" fmla="*/ 364 h 589"/>
                <a:gd name="T50" fmla="*/ 386 w 587"/>
                <a:gd name="T51" fmla="*/ 375 h 589"/>
                <a:gd name="T52" fmla="*/ 363 w 587"/>
                <a:gd name="T53" fmla="*/ 445 h 589"/>
                <a:gd name="T54" fmla="*/ 373 w 587"/>
                <a:gd name="T55" fmla="*/ 456 h 589"/>
                <a:gd name="T56" fmla="*/ 386 w 587"/>
                <a:gd name="T57" fmla="*/ 496 h 589"/>
                <a:gd name="T58" fmla="*/ 409 w 587"/>
                <a:gd name="T59" fmla="*/ 512 h 589"/>
                <a:gd name="T60" fmla="*/ 433 w 587"/>
                <a:gd name="T61" fmla="*/ 532 h 589"/>
                <a:gd name="T62" fmla="*/ 427 w 587"/>
                <a:gd name="T63" fmla="*/ 571 h 589"/>
                <a:gd name="T64" fmla="*/ 409 w 587"/>
                <a:gd name="T65" fmla="*/ 562 h 589"/>
                <a:gd name="T66" fmla="*/ 391 w 587"/>
                <a:gd name="T67" fmla="*/ 577 h 589"/>
                <a:gd name="T68" fmla="*/ 381 w 587"/>
                <a:gd name="T69" fmla="*/ 546 h 589"/>
                <a:gd name="T70" fmla="*/ 345 w 587"/>
                <a:gd name="T71" fmla="*/ 532 h 589"/>
                <a:gd name="T72" fmla="*/ 257 w 587"/>
                <a:gd name="T73" fmla="*/ 542 h 589"/>
                <a:gd name="T74" fmla="*/ 199 w 587"/>
                <a:gd name="T75" fmla="*/ 542 h 589"/>
                <a:gd name="T76" fmla="*/ 134 w 587"/>
                <a:gd name="T77" fmla="*/ 501 h 589"/>
                <a:gd name="T78" fmla="*/ 88 w 587"/>
                <a:gd name="T79" fmla="*/ 470 h 589"/>
                <a:gd name="T80" fmla="*/ 35 w 587"/>
                <a:gd name="T81" fmla="*/ 431 h 589"/>
                <a:gd name="T82" fmla="*/ 0 w 587"/>
                <a:gd name="T83" fmla="*/ 400 h 589"/>
                <a:gd name="T84" fmla="*/ 46 w 587"/>
                <a:gd name="T85" fmla="*/ 274 h 5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7"/>
                <a:gd name="T130" fmla="*/ 0 h 589"/>
                <a:gd name="T131" fmla="*/ 587 w 587"/>
                <a:gd name="T132" fmla="*/ 589 h 5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7" h="589">
                  <a:moveTo>
                    <a:pt x="106" y="294"/>
                  </a:moveTo>
                  <a:lnTo>
                    <a:pt x="116" y="288"/>
                  </a:lnTo>
                  <a:lnTo>
                    <a:pt x="124" y="274"/>
                  </a:lnTo>
                  <a:lnTo>
                    <a:pt x="152" y="243"/>
                  </a:lnTo>
                  <a:lnTo>
                    <a:pt x="163" y="238"/>
                  </a:lnTo>
                  <a:lnTo>
                    <a:pt x="176" y="227"/>
                  </a:lnTo>
                  <a:lnTo>
                    <a:pt x="186" y="223"/>
                  </a:lnTo>
                  <a:lnTo>
                    <a:pt x="204" y="218"/>
                  </a:lnTo>
                  <a:lnTo>
                    <a:pt x="210" y="212"/>
                  </a:lnTo>
                  <a:lnTo>
                    <a:pt x="233" y="218"/>
                  </a:lnTo>
                  <a:lnTo>
                    <a:pt x="233" y="198"/>
                  </a:lnTo>
                  <a:lnTo>
                    <a:pt x="228" y="176"/>
                  </a:lnTo>
                  <a:lnTo>
                    <a:pt x="240" y="167"/>
                  </a:lnTo>
                  <a:lnTo>
                    <a:pt x="257" y="167"/>
                  </a:lnTo>
                  <a:lnTo>
                    <a:pt x="275" y="162"/>
                  </a:lnTo>
                  <a:lnTo>
                    <a:pt x="287" y="151"/>
                  </a:lnTo>
                  <a:lnTo>
                    <a:pt x="298" y="137"/>
                  </a:lnTo>
                  <a:lnTo>
                    <a:pt x="298" y="120"/>
                  </a:lnTo>
                  <a:lnTo>
                    <a:pt x="280" y="101"/>
                  </a:lnTo>
                  <a:lnTo>
                    <a:pt x="280" y="75"/>
                  </a:lnTo>
                  <a:lnTo>
                    <a:pt x="287" y="70"/>
                  </a:lnTo>
                  <a:lnTo>
                    <a:pt x="287" y="50"/>
                  </a:lnTo>
                  <a:lnTo>
                    <a:pt x="293" y="36"/>
                  </a:lnTo>
                  <a:lnTo>
                    <a:pt x="310" y="30"/>
                  </a:lnTo>
                  <a:lnTo>
                    <a:pt x="327" y="25"/>
                  </a:lnTo>
                  <a:lnTo>
                    <a:pt x="339" y="10"/>
                  </a:lnTo>
                  <a:lnTo>
                    <a:pt x="357" y="14"/>
                  </a:lnTo>
                  <a:lnTo>
                    <a:pt x="368" y="14"/>
                  </a:lnTo>
                  <a:lnTo>
                    <a:pt x="391" y="10"/>
                  </a:lnTo>
                  <a:lnTo>
                    <a:pt x="404" y="0"/>
                  </a:lnTo>
                  <a:lnTo>
                    <a:pt x="443" y="10"/>
                  </a:lnTo>
                  <a:lnTo>
                    <a:pt x="474" y="14"/>
                  </a:lnTo>
                  <a:lnTo>
                    <a:pt x="474" y="39"/>
                  </a:lnTo>
                  <a:lnTo>
                    <a:pt x="433" y="64"/>
                  </a:lnTo>
                  <a:lnTo>
                    <a:pt x="433" y="75"/>
                  </a:lnTo>
                  <a:lnTo>
                    <a:pt x="420" y="86"/>
                  </a:lnTo>
                  <a:lnTo>
                    <a:pt x="415" y="111"/>
                  </a:lnTo>
                  <a:lnTo>
                    <a:pt x="404" y="131"/>
                  </a:lnTo>
                  <a:lnTo>
                    <a:pt x="397" y="146"/>
                  </a:lnTo>
                  <a:lnTo>
                    <a:pt x="409" y="162"/>
                  </a:lnTo>
                  <a:lnTo>
                    <a:pt x="415" y="176"/>
                  </a:lnTo>
                  <a:lnTo>
                    <a:pt x="409" y="187"/>
                  </a:lnTo>
                  <a:lnTo>
                    <a:pt x="404" y="198"/>
                  </a:lnTo>
                  <a:lnTo>
                    <a:pt x="404" y="207"/>
                  </a:lnTo>
                  <a:lnTo>
                    <a:pt x="404" y="212"/>
                  </a:lnTo>
                  <a:lnTo>
                    <a:pt x="415" y="223"/>
                  </a:lnTo>
                  <a:lnTo>
                    <a:pt x="427" y="227"/>
                  </a:lnTo>
                  <a:lnTo>
                    <a:pt x="438" y="232"/>
                  </a:lnTo>
                  <a:lnTo>
                    <a:pt x="438" y="248"/>
                  </a:lnTo>
                  <a:lnTo>
                    <a:pt x="451" y="252"/>
                  </a:lnTo>
                  <a:lnTo>
                    <a:pt x="461" y="257"/>
                  </a:lnTo>
                  <a:lnTo>
                    <a:pt x="503" y="248"/>
                  </a:lnTo>
                  <a:lnTo>
                    <a:pt x="515" y="243"/>
                  </a:lnTo>
                  <a:lnTo>
                    <a:pt x="544" y="248"/>
                  </a:lnTo>
                  <a:lnTo>
                    <a:pt x="555" y="268"/>
                  </a:lnTo>
                  <a:lnTo>
                    <a:pt x="555" y="288"/>
                  </a:lnTo>
                  <a:lnTo>
                    <a:pt x="568" y="294"/>
                  </a:lnTo>
                  <a:lnTo>
                    <a:pt x="562" y="304"/>
                  </a:lnTo>
                  <a:lnTo>
                    <a:pt x="586" y="304"/>
                  </a:lnTo>
                  <a:lnTo>
                    <a:pt x="568" y="313"/>
                  </a:lnTo>
                  <a:lnTo>
                    <a:pt x="562" y="324"/>
                  </a:lnTo>
                  <a:lnTo>
                    <a:pt x="555" y="330"/>
                  </a:lnTo>
                  <a:lnTo>
                    <a:pt x="544" y="330"/>
                  </a:lnTo>
                  <a:lnTo>
                    <a:pt x="492" y="349"/>
                  </a:lnTo>
                  <a:lnTo>
                    <a:pt x="461" y="369"/>
                  </a:lnTo>
                  <a:lnTo>
                    <a:pt x="415" y="384"/>
                  </a:lnTo>
                  <a:lnTo>
                    <a:pt x="409" y="389"/>
                  </a:lnTo>
                  <a:lnTo>
                    <a:pt x="409" y="384"/>
                  </a:lnTo>
                  <a:lnTo>
                    <a:pt x="420" y="380"/>
                  </a:lnTo>
                  <a:lnTo>
                    <a:pt x="427" y="369"/>
                  </a:lnTo>
                  <a:lnTo>
                    <a:pt x="438" y="364"/>
                  </a:lnTo>
                  <a:lnTo>
                    <a:pt x="438" y="358"/>
                  </a:lnTo>
                  <a:lnTo>
                    <a:pt x="427" y="355"/>
                  </a:lnTo>
                  <a:lnTo>
                    <a:pt x="427" y="364"/>
                  </a:lnTo>
                  <a:lnTo>
                    <a:pt x="415" y="364"/>
                  </a:lnTo>
                  <a:lnTo>
                    <a:pt x="397" y="369"/>
                  </a:lnTo>
                  <a:lnTo>
                    <a:pt x="386" y="375"/>
                  </a:lnTo>
                  <a:lnTo>
                    <a:pt x="373" y="380"/>
                  </a:lnTo>
                  <a:lnTo>
                    <a:pt x="363" y="425"/>
                  </a:lnTo>
                  <a:lnTo>
                    <a:pt x="363" y="445"/>
                  </a:lnTo>
                  <a:lnTo>
                    <a:pt x="368" y="461"/>
                  </a:lnTo>
                  <a:lnTo>
                    <a:pt x="373" y="461"/>
                  </a:lnTo>
                  <a:lnTo>
                    <a:pt x="373" y="456"/>
                  </a:lnTo>
                  <a:lnTo>
                    <a:pt x="381" y="456"/>
                  </a:lnTo>
                  <a:lnTo>
                    <a:pt x="386" y="476"/>
                  </a:lnTo>
                  <a:lnTo>
                    <a:pt x="386" y="496"/>
                  </a:lnTo>
                  <a:lnTo>
                    <a:pt x="397" y="501"/>
                  </a:lnTo>
                  <a:lnTo>
                    <a:pt x="404" y="512"/>
                  </a:lnTo>
                  <a:lnTo>
                    <a:pt x="409" y="512"/>
                  </a:lnTo>
                  <a:lnTo>
                    <a:pt x="415" y="517"/>
                  </a:lnTo>
                  <a:lnTo>
                    <a:pt x="433" y="521"/>
                  </a:lnTo>
                  <a:lnTo>
                    <a:pt x="433" y="532"/>
                  </a:lnTo>
                  <a:lnTo>
                    <a:pt x="427" y="546"/>
                  </a:lnTo>
                  <a:lnTo>
                    <a:pt x="427" y="562"/>
                  </a:lnTo>
                  <a:lnTo>
                    <a:pt x="427" y="571"/>
                  </a:lnTo>
                  <a:lnTo>
                    <a:pt x="415" y="571"/>
                  </a:lnTo>
                  <a:lnTo>
                    <a:pt x="415" y="568"/>
                  </a:lnTo>
                  <a:lnTo>
                    <a:pt x="409" y="562"/>
                  </a:lnTo>
                  <a:lnTo>
                    <a:pt x="409" y="577"/>
                  </a:lnTo>
                  <a:lnTo>
                    <a:pt x="404" y="588"/>
                  </a:lnTo>
                  <a:lnTo>
                    <a:pt x="391" y="577"/>
                  </a:lnTo>
                  <a:lnTo>
                    <a:pt x="386" y="568"/>
                  </a:lnTo>
                  <a:lnTo>
                    <a:pt x="386" y="551"/>
                  </a:lnTo>
                  <a:lnTo>
                    <a:pt x="381" y="546"/>
                  </a:lnTo>
                  <a:lnTo>
                    <a:pt x="368" y="542"/>
                  </a:lnTo>
                  <a:lnTo>
                    <a:pt x="357" y="542"/>
                  </a:lnTo>
                  <a:lnTo>
                    <a:pt x="345" y="532"/>
                  </a:lnTo>
                  <a:lnTo>
                    <a:pt x="287" y="532"/>
                  </a:lnTo>
                  <a:lnTo>
                    <a:pt x="275" y="532"/>
                  </a:lnTo>
                  <a:lnTo>
                    <a:pt x="257" y="542"/>
                  </a:lnTo>
                  <a:lnTo>
                    <a:pt x="246" y="546"/>
                  </a:lnTo>
                  <a:lnTo>
                    <a:pt x="217" y="557"/>
                  </a:lnTo>
                  <a:lnTo>
                    <a:pt x="199" y="542"/>
                  </a:lnTo>
                  <a:lnTo>
                    <a:pt x="163" y="532"/>
                  </a:lnTo>
                  <a:lnTo>
                    <a:pt x="147" y="506"/>
                  </a:lnTo>
                  <a:lnTo>
                    <a:pt x="134" y="501"/>
                  </a:lnTo>
                  <a:lnTo>
                    <a:pt x="129" y="490"/>
                  </a:lnTo>
                  <a:lnTo>
                    <a:pt x="93" y="481"/>
                  </a:lnTo>
                  <a:lnTo>
                    <a:pt x="88" y="470"/>
                  </a:lnTo>
                  <a:lnTo>
                    <a:pt x="59" y="470"/>
                  </a:lnTo>
                  <a:lnTo>
                    <a:pt x="46" y="445"/>
                  </a:lnTo>
                  <a:lnTo>
                    <a:pt x="35" y="431"/>
                  </a:lnTo>
                  <a:lnTo>
                    <a:pt x="17" y="414"/>
                  </a:lnTo>
                  <a:lnTo>
                    <a:pt x="12" y="411"/>
                  </a:lnTo>
                  <a:lnTo>
                    <a:pt x="0" y="400"/>
                  </a:lnTo>
                  <a:lnTo>
                    <a:pt x="5" y="330"/>
                  </a:lnTo>
                  <a:lnTo>
                    <a:pt x="17" y="324"/>
                  </a:lnTo>
                  <a:lnTo>
                    <a:pt x="46" y="274"/>
                  </a:lnTo>
                  <a:lnTo>
                    <a:pt x="64" y="294"/>
                  </a:lnTo>
                  <a:lnTo>
                    <a:pt x="106" y="294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6865290" y="2247602"/>
              <a:ext cx="349071" cy="374838"/>
            </a:xfrm>
            <a:custGeom>
              <a:avLst/>
              <a:gdLst>
                <a:gd name="T0" fmla="*/ 36 w 366"/>
                <a:gd name="T1" fmla="*/ 50 h 331"/>
                <a:gd name="T2" fmla="*/ 77 w 366"/>
                <a:gd name="T3" fmla="*/ 0 h 331"/>
                <a:gd name="T4" fmla="*/ 119 w 366"/>
                <a:gd name="T5" fmla="*/ 5 h 331"/>
                <a:gd name="T6" fmla="*/ 189 w 366"/>
                <a:gd name="T7" fmla="*/ 16 h 331"/>
                <a:gd name="T8" fmla="*/ 242 w 366"/>
                <a:gd name="T9" fmla="*/ 21 h 331"/>
                <a:gd name="T10" fmla="*/ 289 w 366"/>
                <a:gd name="T11" fmla="*/ 25 h 331"/>
                <a:gd name="T12" fmla="*/ 299 w 366"/>
                <a:gd name="T13" fmla="*/ 36 h 331"/>
                <a:gd name="T14" fmla="*/ 294 w 366"/>
                <a:gd name="T15" fmla="*/ 66 h 331"/>
                <a:gd name="T16" fmla="*/ 271 w 366"/>
                <a:gd name="T17" fmla="*/ 81 h 331"/>
                <a:gd name="T18" fmla="*/ 236 w 366"/>
                <a:gd name="T19" fmla="*/ 111 h 331"/>
                <a:gd name="T20" fmla="*/ 242 w 366"/>
                <a:gd name="T21" fmla="*/ 128 h 331"/>
                <a:gd name="T22" fmla="*/ 271 w 366"/>
                <a:gd name="T23" fmla="*/ 131 h 331"/>
                <a:gd name="T24" fmla="*/ 289 w 366"/>
                <a:gd name="T25" fmla="*/ 147 h 331"/>
                <a:gd name="T26" fmla="*/ 283 w 366"/>
                <a:gd name="T27" fmla="*/ 173 h 331"/>
                <a:gd name="T28" fmla="*/ 271 w 366"/>
                <a:gd name="T29" fmla="*/ 203 h 331"/>
                <a:gd name="T30" fmla="*/ 307 w 366"/>
                <a:gd name="T31" fmla="*/ 218 h 331"/>
                <a:gd name="T32" fmla="*/ 289 w 366"/>
                <a:gd name="T33" fmla="*/ 238 h 331"/>
                <a:gd name="T34" fmla="*/ 294 w 366"/>
                <a:gd name="T35" fmla="*/ 254 h 331"/>
                <a:gd name="T36" fmla="*/ 323 w 366"/>
                <a:gd name="T37" fmla="*/ 279 h 331"/>
                <a:gd name="T38" fmla="*/ 365 w 366"/>
                <a:gd name="T39" fmla="*/ 304 h 331"/>
                <a:gd name="T40" fmla="*/ 354 w 366"/>
                <a:gd name="T41" fmla="*/ 324 h 331"/>
                <a:gd name="T42" fmla="*/ 330 w 366"/>
                <a:gd name="T43" fmla="*/ 330 h 331"/>
                <a:gd name="T44" fmla="*/ 318 w 366"/>
                <a:gd name="T45" fmla="*/ 319 h 331"/>
                <a:gd name="T46" fmla="*/ 323 w 366"/>
                <a:gd name="T47" fmla="*/ 304 h 331"/>
                <a:gd name="T48" fmla="*/ 299 w 366"/>
                <a:gd name="T49" fmla="*/ 274 h 331"/>
                <a:gd name="T50" fmla="*/ 289 w 366"/>
                <a:gd name="T51" fmla="*/ 263 h 331"/>
                <a:gd name="T52" fmla="*/ 276 w 366"/>
                <a:gd name="T53" fmla="*/ 263 h 331"/>
                <a:gd name="T54" fmla="*/ 271 w 366"/>
                <a:gd name="T55" fmla="*/ 279 h 331"/>
                <a:gd name="T56" fmla="*/ 260 w 366"/>
                <a:gd name="T57" fmla="*/ 279 h 331"/>
                <a:gd name="T58" fmla="*/ 247 w 366"/>
                <a:gd name="T59" fmla="*/ 284 h 331"/>
                <a:gd name="T60" fmla="*/ 205 w 366"/>
                <a:gd name="T61" fmla="*/ 274 h 331"/>
                <a:gd name="T62" fmla="*/ 171 w 366"/>
                <a:gd name="T63" fmla="*/ 279 h 331"/>
                <a:gd name="T64" fmla="*/ 159 w 366"/>
                <a:gd name="T65" fmla="*/ 254 h 331"/>
                <a:gd name="T66" fmla="*/ 119 w 366"/>
                <a:gd name="T67" fmla="*/ 229 h 331"/>
                <a:gd name="T68" fmla="*/ 65 w 366"/>
                <a:gd name="T69" fmla="*/ 243 h 331"/>
                <a:gd name="T70" fmla="*/ 41 w 366"/>
                <a:gd name="T71" fmla="*/ 234 h 331"/>
                <a:gd name="T72" fmla="*/ 30 w 366"/>
                <a:gd name="T73" fmla="*/ 212 h 331"/>
                <a:gd name="T74" fmla="*/ 7 w 366"/>
                <a:gd name="T75" fmla="*/ 198 h 331"/>
                <a:gd name="T76" fmla="*/ 7 w 366"/>
                <a:gd name="T77" fmla="*/ 183 h 331"/>
                <a:gd name="T78" fmla="*/ 18 w 366"/>
                <a:gd name="T79" fmla="*/ 162 h 331"/>
                <a:gd name="T80" fmla="*/ 0 w 366"/>
                <a:gd name="T81" fmla="*/ 131 h 331"/>
                <a:gd name="T82" fmla="*/ 18 w 366"/>
                <a:gd name="T83" fmla="*/ 97 h 331"/>
                <a:gd name="T84" fmla="*/ 36 w 366"/>
                <a:gd name="T85" fmla="*/ 61 h 3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6"/>
                <a:gd name="T130" fmla="*/ 0 h 331"/>
                <a:gd name="T131" fmla="*/ 366 w 366"/>
                <a:gd name="T132" fmla="*/ 331 h 3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6" h="331">
                  <a:moveTo>
                    <a:pt x="36" y="61"/>
                  </a:moveTo>
                  <a:lnTo>
                    <a:pt x="36" y="50"/>
                  </a:lnTo>
                  <a:lnTo>
                    <a:pt x="77" y="25"/>
                  </a:lnTo>
                  <a:lnTo>
                    <a:pt x="77" y="0"/>
                  </a:lnTo>
                  <a:lnTo>
                    <a:pt x="101" y="10"/>
                  </a:lnTo>
                  <a:lnTo>
                    <a:pt x="119" y="5"/>
                  </a:lnTo>
                  <a:lnTo>
                    <a:pt x="148" y="5"/>
                  </a:lnTo>
                  <a:lnTo>
                    <a:pt x="189" y="16"/>
                  </a:lnTo>
                  <a:lnTo>
                    <a:pt x="200" y="21"/>
                  </a:lnTo>
                  <a:lnTo>
                    <a:pt x="242" y="21"/>
                  </a:lnTo>
                  <a:lnTo>
                    <a:pt x="260" y="25"/>
                  </a:lnTo>
                  <a:lnTo>
                    <a:pt x="289" y="25"/>
                  </a:lnTo>
                  <a:lnTo>
                    <a:pt x="299" y="30"/>
                  </a:lnTo>
                  <a:lnTo>
                    <a:pt x="299" y="36"/>
                  </a:lnTo>
                  <a:lnTo>
                    <a:pt x="307" y="50"/>
                  </a:lnTo>
                  <a:lnTo>
                    <a:pt x="294" y="66"/>
                  </a:lnTo>
                  <a:lnTo>
                    <a:pt x="283" y="72"/>
                  </a:lnTo>
                  <a:lnTo>
                    <a:pt x="271" y="81"/>
                  </a:lnTo>
                  <a:lnTo>
                    <a:pt x="265" y="97"/>
                  </a:lnTo>
                  <a:lnTo>
                    <a:pt x="236" y="111"/>
                  </a:lnTo>
                  <a:lnTo>
                    <a:pt x="236" y="128"/>
                  </a:lnTo>
                  <a:lnTo>
                    <a:pt x="242" y="128"/>
                  </a:lnTo>
                  <a:lnTo>
                    <a:pt x="260" y="128"/>
                  </a:lnTo>
                  <a:lnTo>
                    <a:pt x="271" y="131"/>
                  </a:lnTo>
                  <a:lnTo>
                    <a:pt x="276" y="142"/>
                  </a:lnTo>
                  <a:lnTo>
                    <a:pt x="289" y="147"/>
                  </a:lnTo>
                  <a:lnTo>
                    <a:pt x="294" y="162"/>
                  </a:lnTo>
                  <a:lnTo>
                    <a:pt x="283" y="173"/>
                  </a:lnTo>
                  <a:lnTo>
                    <a:pt x="265" y="192"/>
                  </a:lnTo>
                  <a:lnTo>
                    <a:pt x="271" y="203"/>
                  </a:lnTo>
                  <a:lnTo>
                    <a:pt x="289" y="198"/>
                  </a:lnTo>
                  <a:lnTo>
                    <a:pt x="307" y="218"/>
                  </a:lnTo>
                  <a:lnTo>
                    <a:pt x="307" y="229"/>
                  </a:lnTo>
                  <a:lnTo>
                    <a:pt x="289" y="238"/>
                  </a:lnTo>
                  <a:lnTo>
                    <a:pt x="283" y="243"/>
                  </a:lnTo>
                  <a:lnTo>
                    <a:pt x="294" y="254"/>
                  </a:lnTo>
                  <a:lnTo>
                    <a:pt x="318" y="268"/>
                  </a:lnTo>
                  <a:lnTo>
                    <a:pt x="323" y="279"/>
                  </a:lnTo>
                  <a:lnTo>
                    <a:pt x="346" y="279"/>
                  </a:lnTo>
                  <a:lnTo>
                    <a:pt x="365" y="304"/>
                  </a:lnTo>
                  <a:lnTo>
                    <a:pt x="365" y="319"/>
                  </a:lnTo>
                  <a:lnTo>
                    <a:pt x="354" y="324"/>
                  </a:lnTo>
                  <a:lnTo>
                    <a:pt x="341" y="330"/>
                  </a:lnTo>
                  <a:lnTo>
                    <a:pt x="330" y="330"/>
                  </a:lnTo>
                  <a:lnTo>
                    <a:pt x="318" y="324"/>
                  </a:lnTo>
                  <a:lnTo>
                    <a:pt x="318" y="319"/>
                  </a:lnTo>
                  <a:lnTo>
                    <a:pt x="330" y="319"/>
                  </a:lnTo>
                  <a:lnTo>
                    <a:pt x="323" y="304"/>
                  </a:lnTo>
                  <a:lnTo>
                    <a:pt x="307" y="274"/>
                  </a:lnTo>
                  <a:lnTo>
                    <a:pt x="299" y="274"/>
                  </a:lnTo>
                  <a:lnTo>
                    <a:pt x="299" y="263"/>
                  </a:lnTo>
                  <a:lnTo>
                    <a:pt x="289" y="263"/>
                  </a:lnTo>
                  <a:lnTo>
                    <a:pt x="283" y="263"/>
                  </a:lnTo>
                  <a:lnTo>
                    <a:pt x="276" y="263"/>
                  </a:lnTo>
                  <a:lnTo>
                    <a:pt x="276" y="274"/>
                  </a:lnTo>
                  <a:lnTo>
                    <a:pt x="271" y="279"/>
                  </a:lnTo>
                  <a:lnTo>
                    <a:pt x="271" y="284"/>
                  </a:lnTo>
                  <a:lnTo>
                    <a:pt x="260" y="279"/>
                  </a:lnTo>
                  <a:lnTo>
                    <a:pt x="252" y="279"/>
                  </a:lnTo>
                  <a:lnTo>
                    <a:pt x="247" y="284"/>
                  </a:lnTo>
                  <a:lnTo>
                    <a:pt x="236" y="279"/>
                  </a:lnTo>
                  <a:lnTo>
                    <a:pt x="205" y="274"/>
                  </a:lnTo>
                  <a:lnTo>
                    <a:pt x="200" y="268"/>
                  </a:lnTo>
                  <a:lnTo>
                    <a:pt x="171" y="279"/>
                  </a:lnTo>
                  <a:lnTo>
                    <a:pt x="159" y="274"/>
                  </a:lnTo>
                  <a:lnTo>
                    <a:pt x="159" y="254"/>
                  </a:lnTo>
                  <a:lnTo>
                    <a:pt x="148" y="234"/>
                  </a:lnTo>
                  <a:lnTo>
                    <a:pt x="119" y="229"/>
                  </a:lnTo>
                  <a:lnTo>
                    <a:pt x="106" y="234"/>
                  </a:lnTo>
                  <a:lnTo>
                    <a:pt x="65" y="243"/>
                  </a:lnTo>
                  <a:lnTo>
                    <a:pt x="54" y="238"/>
                  </a:lnTo>
                  <a:lnTo>
                    <a:pt x="41" y="234"/>
                  </a:lnTo>
                  <a:lnTo>
                    <a:pt x="41" y="218"/>
                  </a:lnTo>
                  <a:lnTo>
                    <a:pt x="30" y="212"/>
                  </a:lnTo>
                  <a:lnTo>
                    <a:pt x="18" y="209"/>
                  </a:lnTo>
                  <a:lnTo>
                    <a:pt x="7" y="198"/>
                  </a:lnTo>
                  <a:lnTo>
                    <a:pt x="7" y="192"/>
                  </a:lnTo>
                  <a:lnTo>
                    <a:pt x="7" y="183"/>
                  </a:lnTo>
                  <a:lnTo>
                    <a:pt x="12" y="173"/>
                  </a:lnTo>
                  <a:lnTo>
                    <a:pt x="18" y="162"/>
                  </a:lnTo>
                  <a:lnTo>
                    <a:pt x="12" y="147"/>
                  </a:lnTo>
                  <a:lnTo>
                    <a:pt x="0" y="131"/>
                  </a:lnTo>
                  <a:lnTo>
                    <a:pt x="7" y="117"/>
                  </a:lnTo>
                  <a:lnTo>
                    <a:pt x="18" y="97"/>
                  </a:lnTo>
                  <a:lnTo>
                    <a:pt x="23" y="72"/>
                  </a:lnTo>
                  <a:lnTo>
                    <a:pt x="36" y="61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6768962" y="3318891"/>
              <a:ext cx="318551" cy="406547"/>
            </a:xfrm>
            <a:custGeom>
              <a:avLst/>
              <a:gdLst>
                <a:gd name="T0" fmla="*/ 239 w 334"/>
                <a:gd name="T1" fmla="*/ 307 h 359"/>
                <a:gd name="T2" fmla="*/ 199 w 334"/>
                <a:gd name="T3" fmla="*/ 327 h 359"/>
                <a:gd name="T4" fmla="*/ 176 w 334"/>
                <a:gd name="T5" fmla="*/ 352 h 359"/>
                <a:gd name="T6" fmla="*/ 140 w 334"/>
                <a:gd name="T7" fmla="*/ 358 h 359"/>
                <a:gd name="T8" fmla="*/ 117 w 334"/>
                <a:gd name="T9" fmla="*/ 327 h 359"/>
                <a:gd name="T10" fmla="*/ 93 w 334"/>
                <a:gd name="T11" fmla="*/ 318 h 359"/>
                <a:gd name="T12" fmla="*/ 64 w 334"/>
                <a:gd name="T13" fmla="*/ 287 h 359"/>
                <a:gd name="T14" fmla="*/ 34 w 334"/>
                <a:gd name="T15" fmla="*/ 282 h 359"/>
                <a:gd name="T16" fmla="*/ 18 w 334"/>
                <a:gd name="T17" fmla="*/ 262 h 359"/>
                <a:gd name="T18" fmla="*/ 5 w 334"/>
                <a:gd name="T19" fmla="*/ 242 h 359"/>
                <a:gd name="T20" fmla="*/ 10 w 334"/>
                <a:gd name="T21" fmla="*/ 212 h 359"/>
                <a:gd name="T22" fmla="*/ 10 w 334"/>
                <a:gd name="T23" fmla="*/ 187 h 359"/>
                <a:gd name="T24" fmla="*/ 23 w 334"/>
                <a:gd name="T25" fmla="*/ 161 h 359"/>
                <a:gd name="T26" fmla="*/ 10 w 334"/>
                <a:gd name="T27" fmla="*/ 125 h 359"/>
                <a:gd name="T28" fmla="*/ 28 w 334"/>
                <a:gd name="T29" fmla="*/ 111 h 359"/>
                <a:gd name="T30" fmla="*/ 70 w 334"/>
                <a:gd name="T31" fmla="*/ 95 h 359"/>
                <a:gd name="T32" fmla="*/ 70 w 334"/>
                <a:gd name="T33" fmla="*/ 86 h 359"/>
                <a:gd name="T34" fmla="*/ 57 w 334"/>
                <a:gd name="T35" fmla="*/ 75 h 359"/>
                <a:gd name="T36" fmla="*/ 41 w 334"/>
                <a:gd name="T37" fmla="*/ 55 h 359"/>
                <a:gd name="T38" fmla="*/ 64 w 334"/>
                <a:gd name="T39" fmla="*/ 14 h 359"/>
                <a:gd name="T40" fmla="*/ 81 w 334"/>
                <a:gd name="T41" fmla="*/ 8 h 359"/>
                <a:gd name="T42" fmla="*/ 88 w 334"/>
                <a:gd name="T43" fmla="*/ 0 h 359"/>
                <a:gd name="T44" fmla="*/ 122 w 334"/>
                <a:gd name="T45" fmla="*/ 19 h 359"/>
                <a:gd name="T46" fmla="*/ 151 w 334"/>
                <a:gd name="T47" fmla="*/ 30 h 359"/>
                <a:gd name="T48" fmla="*/ 169 w 334"/>
                <a:gd name="T49" fmla="*/ 44 h 359"/>
                <a:gd name="T50" fmla="*/ 210 w 334"/>
                <a:gd name="T51" fmla="*/ 39 h 359"/>
                <a:gd name="T52" fmla="*/ 216 w 334"/>
                <a:gd name="T53" fmla="*/ 70 h 359"/>
                <a:gd name="T54" fmla="*/ 228 w 334"/>
                <a:gd name="T55" fmla="*/ 106 h 359"/>
                <a:gd name="T56" fmla="*/ 234 w 334"/>
                <a:gd name="T57" fmla="*/ 161 h 359"/>
                <a:gd name="T58" fmla="*/ 252 w 334"/>
                <a:gd name="T59" fmla="*/ 187 h 359"/>
                <a:gd name="T60" fmla="*/ 304 w 334"/>
                <a:gd name="T61" fmla="*/ 217 h 359"/>
                <a:gd name="T62" fmla="*/ 333 w 334"/>
                <a:gd name="T63" fmla="*/ 226 h 359"/>
                <a:gd name="T64" fmla="*/ 316 w 334"/>
                <a:gd name="T65" fmla="*/ 242 h 359"/>
                <a:gd name="T66" fmla="*/ 298 w 334"/>
                <a:gd name="T67" fmla="*/ 262 h 359"/>
                <a:gd name="T68" fmla="*/ 280 w 334"/>
                <a:gd name="T69" fmla="*/ 277 h 359"/>
                <a:gd name="T70" fmla="*/ 246 w 334"/>
                <a:gd name="T71" fmla="*/ 293 h 3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4"/>
                <a:gd name="T109" fmla="*/ 0 h 359"/>
                <a:gd name="T110" fmla="*/ 334 w 334"/>
                <a:gd name="T111" fmla="*/ 359 h 3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4" h="359">
                  <a:moveTo>
                    <a:pt x="246" y="293"/>
                  </a:moveTo>
                  <a:lnTo>
                    <a:pt x="239" y="307"/>
                  </a:lnTo>
                  <a:lnTo>
                    <a:pt x="210" y="318"/>
                  </a:lnTo>
                  <a:lnTo>
                    <a:pt x="199" y="327"/>
                  </a:lnTo>
                  <a:lnTo>
                    <a:pt x="176" y="332"/>
                  </a:lnTo>
                  <a:lnTo>
                    <a:pt x="176" y="352"/>
                  </a:lnTo>
                  <a:lnTo>
                    <a:pt x="163" y="358"/>
                  </a:lnTo>
                  <a:lnTo>
                    <a:pt x="140" y="358"/>
                  </a:lnTo>
                  <a:lnTo>
                    <a:pt x="127" y="343"/>
                  </a:lnTo>
                  <a:lnTo>
                    <a:pt x="117" y="327"/>
                  </a:lnTo>
                  <a:lnTo>
                    <a:pt x="104" y="327"/>
                  </a:lnTo>
                  <a:lnTo>
                    <a:pt x="93" y="318"/>
                  </a:lnTo>
                  <a:lnTo>
                    <a:pt x="93" y="307"/>
                  </a:lnTo>
                  <a:lnTo>
                    <a:pt x="64" y="287"/>
                  </a:lnTo>
                  <a:lnTo>
                    <a:pt x="46" y="293"/>
                  </a:lnTo>
                  <a:lnTo>
                    <a:pt x="34" y="282"/>
                  </a:lnTo>
                  <a:lnTo>
                    <a:pt x="18" y="273"/>
                  </a:lnTo>
                  <a:lnTo>
                    <a:pt x="18" y="262"/>
                  </a:lnTo>
                  <a:lnTo>
                    <a:pt x="18" y="251"/>
                  </a:lnTo>
                  <a:lnTo>
                    <a:pt x="5" y="242"/>
                  </a:lnTo>
                  <a:lnTo>
                    <a:pt x="0" y="226"/>
                  </a:lnTo>
                  <a:lnTo>
                    <a:pt x="10" y="212"/>
                  </a:lnTo>
                  <a:lnTo>
                    <a:pt x="10" y="201"/>
                  </a:lnTo>
                  <a:lnTo>
                    <a:pt x="10" y="187"/>
                  </a:lnTo>
                  <a:lnTo>
                    <a:pt x="23" y="170"/>
                  </a:lnTo>
                  <a:lnTo>
                    <a:pt x="23" y="161"/>
                  </a:lnTo>
                  <a:lnTo>
                    <a:pt x="10" y="140"/>
                  </a:lnTo>
                  <a:lnTo>
                    <a:pt x="10" y="125"/>
                  </a:lnTo>
                  <a:lnTo>
                    <a:pt x="23" y="120"/>
                  </a:lnTo>
                  <a:lnTo>
                    <a:pt x="28" y="111"/>
                  </a:lnTo>
                  <a:lnTo>
                    <a:pt x="34" y="100"/>
                  </a:lnTo>
                  <a:lnTo>
                    <a:pt x="70" y="95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64" y="86"/>
                  </a:lnTo>
                  <a:lnTo>
                    <a:pt x="57" y="75"/>
                  </a:lnTo>
                  <a:lnTo>
                    <a:pt x="46" y="70"/>
                  </a:lnTo>
                  <a:lnTo>
                    <a:pt x="41" y="55"/>
                  </a:lnTo>
                  <a:lnTo>
                    <a:pt x="41" y="30"/>
                  </a:lnTo>
                  <a:lnTo>
                    <a:pt x="64" y="14"/>
                  </a:lnTo>
                  <a:lnTo>
                    <a:pt x="75" y="14"/>
                  </a:lnTo>
                  <a:lnTo>
                    <a:pt x="81" y="8"/>
                  </a:lnTo>
                  <a:lnTo>
                    <a:pt x="88" y="0"/>
                  </a:lnTo>
                  <a:lnTo>
                    <a:pt x="117" y="8"/>
                  </a:lnTo>
                  <a:lnTo>
                    <a:pt x="122" y="19"/>
                  </a:lnTo>
                  <a:lnTo>
                    <a:pt x="127" y="19"/>
                  </a:lnTo>
                  <a:lnTo>
                    <a:pt x="151" y="30"/>
                  </a:lnTo>
                  <a:lnTo>
                    <a:pt x="158" y="39"/>
                  </a:lnTo>
                  <a:lnTo>
                    <a:pt x="169" y="44"/>
                  </a:lnTo>
                  <a:lnTo>
                    <a:pt x="176" y="44"/>
                  </a:lnTo>
                  <a:lnTo>
                    <a:pt x="210" y="39"/>
                  </a:lnTo>
                  <a:lnTo>
                    <a:pt x="223" y="44"/>
                  </a:lnTo>
                  <a:lnTo>
                    <a:pt x="216" y="70"/>
                  </a:lnTo>
                  <a:lnTo>
                    <a:pt x="223" y="89"/>
                  </a:lnTo>
                  <a:lnTo>
                    <a:pt x="228" y="106"/>
                  </a:lnTo>
                  <a:lnTo>
                    <a:pt x="228" y="136"/>
                  </a:lnTo>
                  <a:lnTo>
                    <a:pt x="234" y="161"/>
                  </a:lnTo>
                  <a:lnTo>
                    <a:pt x="239" y="176"/>
                  </a:lnTo>
                  <a:lnTo>
                    <a:pt x="252" y="187"/>
                  </a:lnTo>
                  <a:lnTo>
                    <a:pt x="298" y="212"/>
                  </a:lnTo>
                  <a:lnTo>
                    <a:pt x="304" y="217"/>
                  </a:lnTo>
                  <a:lnTo>
                    <a:pt x="322" y="217"/>
                  </a:lnTo>
                  <a:lnTo>
                    <a:pt x="333" y="226"/>
                  </a:lnTo>
                  <a:lnTo>
                    <a:pt x="327" y="237"/>
                  </a:lnTo>
                  <a:lnTo>
                    <a:pt x="316" y="242"/>
                  </a:lnTo>
                  <a:lnTo>
                    <a:pt x="309" y="257"/>
                  </a:lnTo>
                  <a:lnTo>
                    <a:pt x="298" y="262"/>
                  </a:lnTo>
                  <a:lnTo>
                    <a:pt x="293" y="277"/>
                  </a:lnTo>
                  <a:lnTo>
                    <a:pt x="280" y="277"/>
                  </a:lnTo>
                  <a:lnTo>
                    <a:pt x="270" y="287"/>
                  </a:lnTo>
                  <a:lnTo>
                    <a:pt x="246" y="293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6819510" y="3185263"/>
              <a:ext cx="424418" cy="432592"/>
            </a:xfrm>
            <a:custGeom>
              <a:avLst/>
              <a:gdLst>
                <a:gd name="T0" fmla="*/ 170 w 445"/>
                <a:gd name="T1" fmla="*/ 162 h 382"/>
                <a:gd name="T2" fmla="*/ 170 w 445"/>
                <a:gd name="T3" fmla="*/ 207 h 382"/>
                <a:gd name="T4" fmla="*/ 176 w 445"/>
                <a:gd name="T5" fmla="*/ 254 h 382"/>
                <a:gd name="T6" fmla="*/ 186 w 445"/>
                <a:gd name="T7" fmla="*/ 294 h 382"/>
                <a:gd name="T8" fmla="*/ 246 w 445"/>
                <a:gd name="T9" fmla="*/ 330 h 382"/>
                <a:gd name="T10" fmla="*/ 269 w 445"/>
                <a:gd name="T11" fmla="*/ 335 h 382"/>
                <a:gd name="T12" fmla="*/ 275 w 445"/>
                <a:gd name="T13" fmla="*/ 355 h 382"/>
                <a:gd name="T14" fmla="*/ 257 w 445"/>
                <a:gd name="T15" fmla="*/ 375 h 382"/>
                <a:gd name="T16" fmla="*/ 303 w 445"/>
                <a:gd name="T17" fmla="*/ 381 h 382"/>
                <a:gd name="T18" fmla="*/ 381 w 445"/>
                <a:gd name="T19" fmla="*/ 344 h 382"/>
                <a:gd name="T20" fmla="*/ 409 w 445"/>
                <a:gd name="T21" fmla="*/ 335 h 382"/>
                <a:gd name="T22" fmla="*/ 427 w 445"/>
                <a:gd name="T23" fmla="*/ 288 h 382"/>
                <a:gd name="T24" fmla="*/ 409 w 445"/>
                <a:gd name="T25" fmla="*/ 249 h 382"/>
                <a:gd name="T26" fmla="*/ 391 w 445"/>
                <a:gd name="T27" fmla="*/ 204 h 382"/>
                <a:gd name="T28" fmla="*/ 368 w 445"/>
                <a:gd name="T29" fmla="*/ 157 h 382"/>
                <a:gd name="T30" fmla="*/ 363 w 445"/>
                <a:gd name="T31" fmla="*/ 126 h 382"/>
                <a:gd name="T32" fmla="*/ 327 w 445"/>
                <a:gd name="T33" fmla="*/ 97 h 382"/>
                <a:gd name="T34" fmla="*/ 316 w 445"/>
                <a:gd name="T35" fmla="*/ 97 h 382"/>
                <a:gd name="T36" fmla="*/ 246 w 445"/>
                <a:gd name="T37" fmla="*/ 61 h 382"/>
                <a:gd name="T38" fmla="*/ 210 w 445"/>
                <a:gd name="T39" fmla="*/ 36 h 382"/>
                <a:gd name="T40" fmla="*/ 158 w 445"/>
                <a:gd name="T41" fmla="*/ 0 h 382"/>
                <a:gd name="T42" fmla="*/ 134 w 445"/>
                <a:gd name="T43" fmla="*/ 41 h 382"/>
                <a:gd name="T44" fmla="*/ 124 w 445"/>
                <a:gd name="T45" fmla="*/ 30 h 382"/>
                <a:gd name="T46" fmla="*/ 98 w 445"/>
                <a:gd name="T47" fmla="*/ 10 h 382"/>
                <a:gd name="T48" fmla="*/ 70 w 445"/>
                <a:gd name="T49" fmla="*/ 0 h 382"/>
                <a:gd name="T50" fmla="*/ 28 w 445"/>
                <a:gd name="T51" fmla="*/ 16 h 382"/>
                <a:gd name="T52" fmla="*/ 5 w 445"/>
                <a:gd name="T53" fmla="*/ 45 h 382"/>
                <a:gd name="T54" fmla="*/ 17 w 445"/>
                <a:gd name="T55" fmla="*/ 72 h 382"/>
                <a:gd name="T56" fmla="*/ 28 w 445"/>
                <a:gd name="T57" fmla="*/ 72 h 382"/>
                <a:gd name="T58" fmla="*/ 64 w 445"/>
                <a:gd name="T59" fmla="*/ 72 h 382"/>
                <a:gd name="T60" fmla="*/ 64 w 445"/>
                <a:gd name="T61" fmla="*/ 97 h 382"/>
                <a:gd name="T62" fmla="*/ 59 w 445"/>
                <a:gd name="T63" fmla="*/ 86 h 382"/>
                <a:gd name="T64" fmla="*/ 52 w 445"/>
                <a:gd name="T65" fmla="*/ 97 h 382"/>
                <a:gd name="T66" fmla="*/ 35 w 445"/>
                <a:gd name="T67" fmla="*/ 106 h 382"/>
                <a:gd name="T68" fmla="*/ 64 w 445"/>
                <a:gd name="T69" fmla="*/ 126 h 382"/>
                <a:gd name="T70" fmla="*/ 75 w 445"/>
                <a:gd name="T71" fmla="*/ 137 h 382"/>
                <a:gd name="T72" fmla="*/ 106 w 445"/>
                <a:gd name="T73" fmla="*/ 157 h 382"/>
                <a:gd name="T74" fmla="*/ 124 w 445"/>
                <a:gd name="T75" fmla="*/ 162 h 3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45"/>
                <a:gd name="T115" fmla="*/ 0 h 382"/>
                <a:gd name="T116" fmla="*/ 445 w 445"/>
                <a:gd name="T117" fmla="*/ 382 h 3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45" h="382">
                  <a:moveTo>
                    <a:pt x="158" y="157"/>
                  </a:moveTo>
                  <a:lnTo>
                    <a:pt x="170" y="162"/>
                  </a:lnTo>
                  <a:lnTo>
                    <a:pt x="163" y="187"/>
                  </a:lnTo>
                  <a:lnTo>
                    <a:pt x="170" y="207"/>
                  </a:lnTo>
                  <a:lnTo>
                    <a:pt x="176" y="223"/>
                  </a:lnTo>
                  <a:lnTo>
                    <a:pt x="176" y="254"/>
                  </a:lnTo>
                  <a:lnTo>
                    <a:pt x="181" y="279"/>
                  </a:lnTo>
                  <a:lnTo>
                    <a:pt x="186" y="294"/>
                  </a:lnTo>
                  <a:lnTo>
                    <a:pt x="199" y="305"/>
                  </a:lnTo>
                  <a:lnTo>
                    <a:pt x="246" y="330"/>
                  </a:lnTo>
                  <a:lnTo>
                    <a:pt x="251" y="335"/>
                  </a:lnTo>
                  <a:lnTo>
                    <a:pt x="269" y="335"/>
                  </a:lnTo>
                  <a:lnTo>
                    <a:pt x="280" y="344"/>
                  </a:lnTo>
                  <a:lnTo>
                    <a:pt x="275" y="355"/>
                  </a:lnTo>
                  <a:lnTo>
                    <a:pt x="264" y="361"/>
                  </a:lnTo>
                  <a:lnTo>
                    <a:pt x="257" y="375"/>
                  </a:lnTo>
                  <a:lnTo>
                    <a:pt x="280" y="375"/>
                  </a:lnTo>
                  <a:lnTo>
                    <a:pt x="303" y="381"/>
                  </a:lnTo>
                  <a:lnTo>
                    <a:pt x="321" y="370"/>
                  </a:lnTo>
                  <a:lnTo>
                    <a:pt x="381" y="344"/>
                  </a:lnTo>
                  <a:lnTo>
                    <a:pt x="391" y="335"/>
                  </a:lnTo>
                  <a:lnTo>
                    <a:pt x="409" y="335"/>
                  </a:lnTo>
                  <a:lnTo>
                    <a:pt x="444" y="319"/>
                  </a:lnTo>
                  <a:lnTo>
                    <a:pt x="427" y="288"/>
                  </a:lnTo>
                  <a:lnTo>
                    <a:pt x="427" y="279"/>
                  </a:lnTo>
                  <a:lnTo>
                    <a:pt x="409" y="249"/>
                  </a:lnTo>
                  <a:lnTo>
                    <a:pt x="404" y="223"/>
                  </a:lnTo>
                  <a:lnTo>
                    <a:pt x="391" y="204"/>
                  </a:lnTo>
                  <a:lnTo>
                    <a:pt x="381" y="178"/>
                  </a:lnTo>
                  <a:lnTo>
                    <a:pt x="368" y="157"/>
                  </a:lnTo>
                  <a:lnTo>
                    <a:pt x="363" y="131"/>
                  </a:lnTo>
                  <a:lnTo>
                    <a:pt x="363" y="126"/>
                  </a:lnTo>
                  <a:lnTo>
                    <a:pt x="345" y="111"/>
                  </a:lnTo>
                  <a:lnTo>
                    <a:pt x="327" y="97"/>
                  </a:lnTo>
                  <a:lnTo>
                    <a:pt x="321" y="101"/>
                  </a:lnTo>
                  <a:lnTo>
                    <a:pt x="316" y="97"/>
                  </a:lnTo>
                  <a:lnTo>
                    <a:pt x="287" y="86"/>
                  </a:lnTo>
                  <a:lnTo>
                    <a:pt x="246" y="61"/>
                  </a:lnTo>
                  <a:lnTo>
                    <a:pt x="228" y="41"/>
                  </a:lnTo>
                  <a:lnTo>
                    <a:pt x="210" y="36"/>
                  </a:lnTo>
                  <a:lnTo>
                    <a:pt x="186" y="16"/>
                  </a:lnTo>
                  <a:lnTo>
                    <a:pt x="158" y="0"/>
                  </a:lnTo>
                  <a:lnTo>
                    <a:pt x="147" y="36"/>
                  </a:lnTo>
                  <a:lnTo>
                    <a:pt x="134" y="41"/>
                  </a:lnTo>
                  <a:lnTo>
                    <a:pt x="129" y="41"/>
                  </a:lnTo>
                  <a:lnTo>
                    <a:pt x="124" y="30"/>
                  </a:lnTo>
                  <a:lnTo>
                    <a:pt x="106" y="25"/>
                  </a:lnTo>
                  <a:lnTo>
                    <a:pt x="98" y="10"/>
                  </a:lnTo>
                  <a:lnTo>
                    <a:pt x="98" y="5"/>
                  </a:lnTo>
                  <a:lnTo>
                    <a:pt x="70" y="0"/>
                  </a:lnTo>
                  <a:lnTo>
                    <a:pt x="52" y="16"/>
                  </a:lnTo>
                  <a:lnTo>
                    <a:pt x="28" y="16"/>
                  </a:lnTo>
                  <a:lnTo>
                    <a:pt x="17" y="36"/>
                  </a:lnTo>
                  <a:lnTo>
                    <a:pt x="5" y="45"/>
                  </a:lnTo>
                  <a:lnTo>
                    <a:pt x="0" y="55"/>
                  </a:lnTo>
                  <a:lnTo>
                    <a:pt x="17" y="72"/>
                  </a:lnTo>
                  <a:lnTo>
                    <a:pt x="23" y="75"/>
                  </a:lnTo>
                  <a:lnTo>
                    <a:pt x="28" y="72"/>
                  </a:lnTo>
                  <a:lnTo>
                    <a:pt x="52" y="72"/>
                  </a:lnTo>
                  <a:lnTo>
                    <a:pt x="64" y="72"/>
                  </a:lnTo>
                  <a:lnTo>
                    <a:pt x="70" y="81"/>
                  </a:lnTo>
                  <a:lnTo>
                    <a:pt x="64" y="97"/>
                  </a:lnTo>
                  <a:lnTo>
                    <a:pt x="59" y="92"/>
                  </a:lnTo>
                  <a:lnTo>
                    <a:pt x="59" y="86"/>
                  </a:lnTo>
                  <a:lnTo>
                    <a:pt x="52" y="97"/>
                  </a:lnTo>
                  <a:lnTo>
                    <a:pt x="46" y="97"/>
                  </a:lnTo>
                  <a:lnTo>
                    <a:pt x="35" y="106"/>
                  </a:lnTo>
                  <a:lnTo>
                    <a:pt x="35" y="117"/>
                  </a:lnTo>
                  <a:lnTo>
                    <a:pt x="64" y="126"/>
                  </a:lnTo>
                  <a:lnTo>
                    <a:pt x="70" y="137"/>
                  </a:lnTo>
                  <a:lnTo>
                    <a:pt x="75" y="137"/>
                  </a:lnTo>
                  <a:lnTo>
                    <a:pt x="98" y="148"/>
                  </a:lnTo>
                  <a:lnTo>
                    <a:pt x="106" y="157"/>
                  </a:lnTo>
                  <a:lnTo>
                    <a:pt x="116" y="162"/>
                  </a:lnTo>
                  <a:lnTo>
                    <a:pt x="124" y="162"/>
                  </a:lnTo>
                  <a:lnTo>
                    <a:pt x="158" y="157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</p:grpSp>
      <p:sp>
        <p:nvSpPr>
          <p:cNvPr id="35" name="Ovale 34"/>
          <p:cNvSpPr/>
          <p:nvPr/>
        </p:nvSpPr>
        <p:spPr>
          <a:xfrm>
            <a:off x="227779" y="2147074"/>
            <a:ext cx="806162" cy="44045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216</a:t>
            </a:r>
          </a:p>
        </p:txBody>
      </p:sp>
      <p:sp>
        <p:nvSpPr>
          <p:cNvPr id="36" name="Ovale 35"/>
          <p:cNvSpPr/>
          <p:nvPr/>
        </p:nvSpPr>
        <p:spPr>
          <a:xfrm>
            <a:off x="2100881" y="2606134"/>
            <a:ext cx="609662" cy="440453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193</a:t>
            </a:r>
          </a:p>
        </p:txBody>
      </p:sp>
      <p:sp>
        <p:nvSpPr>
          <p:cNvPr id="37" name="Ovale 36"/>
          <p:cNvSpPr/>
          <p:nvPr/>
        </p:nvSpPr>
        <p:spPr>
          <a:xfrm>
            <a:off x="527852" y="3820130"/>
            <a:ext cx="609662" cy="44045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117</a:t>
            </a:r>
          </a:p>
        </p:txBody>
      </p:sp>
      <p:sp>
        <p:nvSpPr>
          <p:cNvPr id="38" name="Ovale 37"/>
          <p:cNvSpPr/>
          <p:nvPr/>
        </p:nvSpPr>
        <p:spPr>
          <a:xfrm>
            <a:off x="1854128" y="4913746"/>
            <a:ext cx="609662" cy="44045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122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179512" y="1316384"/>
            <a:ext cx="2930129" cy="4525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it-IT" dirty="0"/>
              <a:t>Spesa IT 2014 per macro </a:t>
            </a:r>
          </a:p>
          <a:p>
            <a:pPr algn="ctr"/>
            <a:r>
              <a:rPr lang="it-IT" dirty="0"/>
              <a:t>area geografica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60300" y="1789516"/>
            <a:ext cx="2279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3635896" y="1316384"/>
            <a:ext cx="5256584" cy="4525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Piramide della spesa IT 2014 Regioni e Province Autonome</a:t>
            </a:r>
          </a:p>
        </p:txBody>
      </p:sp>
      <p:sp>
        <p:nvSpPr>
          <p:cNvPr id="44" name="Rettangolo 43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77553"/>
            <a:ext cx="936104" cy="10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4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tangolo 41"/>
          <p:cNvSpPr/>
          <p:nvPr/>
        </p:nvSpPr>
        <p:spPr>
          <a:xfrm>
            <a:off x="107504" y="906612"/>
            <a:ext cx="8928992" cy="533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979712" y="0"/>
            <a:ext cx="7164288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La Sanità Pubblica riprende ad investire in ICT dopo la frenata del 2014 </a:t>
            </a: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4205054368"/>
              </p:ext>
            </p:extLst>
          </p:nvPr>
        </p:nvGraphicFramePr>
        <p:xfrm>
          <a:off x="4629079" y="1798439"/>
          <a:ext cx="4353855" cy="408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19920" y="1844824"/>
            <a:ext cx="21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 e variazioni %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614020" y="4437112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+5.6%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52120" y="2889200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-8.4% </a:t>
            </a: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 rot="10800000">
            <a:off x="5739368" y="3080038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623651" y="4353148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+3.2% </a:t>
            </a: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6732240" y="4273549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rgbClr val="93A445"/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646511" y="2886321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+2.2% </a:t>
            </a:r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6732240" y="2814163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932040" y="1331526"/>
            <a:ext cx="3528392" cy="4610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it-IT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Spesa ICT nella Sanità Pubblica per finalità</a:t>
            </a:r>
          </a:p>
        </p:txBody>
      </p:sp>
      <p:graphicFrame>
        <p:nvGraphicFramePr>
          <p:cNvPr id="17" name="Grafico 16"/>
          <p:cNvGraphicFramePr/>
          <p:nvPr>
            <p:extLst>
              <p:ext uri="{D42A27DB-BD31-4B8C-83A1-F6EECF244321}">
                <p14:modId xmlns:p14="http://schemas.microsoft.com/office/powerpoint/2010/main" val="455401524"/>
              </p:ext>
            </p:extLst>
          </p:nvPr>
        </p:nvGraphicFramePr>
        <p:xfrm>
          <a:off x="251374" y="1726147"/>
          <a:ext cx="4209159" cy="422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611560" y="2185119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1.131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722298" y="2185119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1.131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877168" y="2185119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1.163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339752" y="2211109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+2.8% </a:t>
            </a: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2451214" y="2126204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74771" y="4723962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+0,6% 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231057" y="2771831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-2.2% </a:t>
            </a:r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 rot="10800000">
            <a:off x="1309256" y="2988069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2359209" y="2789621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-0.9% </a:t>
            </a:r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 rot="10800000">
            <a:off x="2437408" y="3005859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354891" y="4708796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+3,7% </a:t>
            </a:r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2451214" y="4614366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323528" y="1336832"/>
            <a:ext cx="4137005" cy="4450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it-IT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Spesa ICT nella Sanità Pubblica per tipologia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5009278" y="2329135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1.131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6045520" y="2316741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1.131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7053632" y="2316741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1.163</a:t>
            </a:r>
          </a:p>
        </p:txBody>
      </p:sp>
      <p:sp>
        <p:nvSpPr>
          <p:cNvPr id="34" name="Freccia bidirezionale orizzontale 33"/>
          <p:cNvSpPr/>
          <p:nvPr/>
        </p:nvSpPr>
        <p:spPr>
          <a:xfrm>
            <a:off x="1403648" y="2299910"/>
            <a:ext cx="274350" cy="117038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588224" y="2302664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+2.8% </a:t>
            </a:r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>
            <a:off x="6699686" y="2204864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Freccia bidirezionale orizzontale 36"/>
          <p:cNvSpPr/>
          <p:nvPr/>
        </p:nvSpPr>
        <p:spPr>
          <a:xfrm>
            <a:off x="5737810" y="2447866"/>
            <a:ext cx="274350" cy="117038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Freeform 6"/>
          <p:cNvSpPr>
            <a:spLocks/>
          </p:cNvSpPr>
          <p:nvPr/>
        </p:nvSpPr>
        <p:spPr bwMode="auto">
          <a:xfrm>
            <a:off x="1371094" y="4638706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4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9" name="Freeform 6"/>
          <p:cNvSpPr>
            <a:spLocks/>
          </p:cNvSpPr>
          <p:nvPr/>
        </p:nvSpPr>
        <p:spPr bwMode="auto">
          <a:xfrm>
            <a:off x="5723338" y="4344856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rgbClr val="93A445"/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024623" y="1865321"/>
            <a:ext cx="21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 e variazioni %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39752"/>
            <a:ext cx="937146" cy="937146"/>
          </a:xfrm>
          <a:prstGeom prst="rect">
            <a:avLst/>
          </a:prstGeom>
        </p:spPr>
      </p:pic>
      <p:sp>
        <p:nvSpPr>
          <p:cNvPr id="41" name="Rettangolo 40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61298" y="22424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Il Sud riprende ad investire</a:t>
            </a:r>
          </a:p>
          <a:p>
            <a:pPr algn="r"/>
            <a:r>
              <a:rPr lang="it-IT" sz="2800" b="1" dirty="0"/>
              <a:t> in Sanità digitale e riduce il gap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07021"/>
            <a:ext cx="3876675" cy="44862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95536" y="3623245"/>
            <a:ext cx="3744416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/>
          <p:cNvGrpSpPr/>
          <p:nvPr/>
        </p:nvGrpSpPr>
        <p:grpSpPr>
          <a:xfrm>
            <a:off x="5613123" y="2393455"/>
            <a:ext cx="2897118" cy="3580209"/>
            <a:chOff x="5573916" y="2078868"/>
            <a:chExt cx="2814508" cy="3654388"/>
          </a:xfrm>
        </p:grpSpPr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6655465" y="3577088"/>
              <a:ext cx="608491" cy="574147"/>
            </a:xfrm>
            <a:custGeom>
              <a:avLst/>
              <a:gdLst>
                <a:gd name="T0" fmla="*/ 88 w 638"/>
                <a:gd name="T1" fmla="*/ 237 h 507"/>
                <a:gd name="T2" fmla="*/ 104 w 638"/>
                <a:gd name="T3" fmla="*/ 243 h 507"/>
                <a:gd name="T4" fmla="*/ 163 w 638"/>
                <a:gd name="T5" fmla="*/ 279 h 507"/>
                <a:gd name="T6" fmla="*/ 192 w 638"/>
                <a:gd name="T7" fmla="*/ 318 h 507"/>
                <a:gd name="T8" fmla="*/ 239 w 638"/>
                <a:gd name="T9" fmla="*/ 360 h 507"/>
                <a:gd name="T10" fmla="*/ 268 w 638"/>
                <a:gd name="T11" fmla="*/ 394 h 507"/>
                <a:gd name="T12" fmla="*/ 293 w 638"/>
                <a:gd name="T13" fmla="*/ 424 h 507"/>
                <a:gd name="T14" fmla="*/ 316 w 638"/>
                <a:gd name="T15" fmla="*/ 430 h 507"/>
                <a:gd name="T16" fmla="*/ 340 w 638"/>
                <a:gd name="T17" fmla="*/ 441 h 507"/>
                <a:gd name="T18" fmla="*/ 374 w 638"/>
                <a:gd name="T19" fmla="*/ 460 h 507"/>
                <a:gd name="T20" fmla="*/ 397 w 638"/>
                <a:gd name="T21" fmla="*/ 496 h 507"/>
                <a:gd name="T22" fmla="*/ 421 w 638"/>
                <a:gd name="T23" fmla="*/ 496 h 507"/>
                <a:gd name="T24" fmla="*/ 439 w 638"/>
                <a:gd name="T25" fmla="*/ 475 h 507"/>
                <a:gd name="T26" fmla="*/ 480 w 638"/>
                <a:gd name="T27" fmla="*/ 475 h 507"/>
                <a:gd name="T28" fmla="*/ 514 w 638"/>
                <a:gd name="T29" fmla="*/ 500 h 507"/>
                <a:gd name="T30" fmla="*/ 538 w 638"/>
                <a:gd name="T31" fmla="*/ 500 h 507"/>
                <a:gd name="T32" fmla="*/ 538 w 638"/>
                <a:gd name="T33" fmla="*/ 491 h 507"/>
                <a:gd name="T34" fmla="*/ 574 w 638"/>
                <a:gd name="T35" fmla="*/ 491 h 507"/>
                <a:gd name="T36" fmla="*/ 597 w 638"/>
                <a:gd name="T37" fmla="*/ 471 h 507"/>
                <a:gd name="T38" fmla="*/ 602 w 638"/>
                <a:gd name="T39" fmla="*/ 441 h 507"/>
                <a:gd name="T40" fmla="*/ 626 w 638"/>
                <a:gd name="T41" fmla="*/ 424 h 507"/>
                <a:gd name="T42" fmla="*/ 631 w 638"/>
                <a:gd name="T43" fmla="*/ 390 h 507"/>
                <a:gd name="T44" fmla="*/ 626 w 638"/>
                <a:gd name="T45" fmla="*/ 349 h 507"/>
                <a:gd name="T46" fmla="*/ 597 w 638"/>
                <a:gd name="T47" fmla="*/ 334 h 507"/>
                <a:gd name="T48" fmla="*/ 561 w 638"/>
                <a:gd name="T49" fmla="*/ 324 h 507"/>
                <a:gd name="T50" fmla="*/ 538 w 638"/>
                <a:gd name="T51" fmla="*/ 334 h 507"/>
                <a:gd name="T52" fmla="*/ 503 w 638"/>
                <a:gd name="T53" fmla="*/ 324 h 507"/>
                <a:gd name="T54" fmla="*/ 467 w 638"/>
                <a:gd name="T55" fmla="*/ 293 h 507"/>
                <a:gd name="T56" fmla="*/ 449 w 638"/>
                <a:gd name="T57" fmla="*/ 262 h 507"/>
                <a:gd name="T58" fmla="*/ 421 w 638"/>
                <a:gd name="T59" fmla="*/ 237 h 507"/>
                <a:gd name="T60" fmla="*/ 415 w 638"/>
                <a:gd name="T61" fmla="*/ 203 h 507"/>
                <a:gd name="T62" fmla="*/ 462 w 638"/>
                <a:gd name="T63" fmla="*/ 203 h 507"/>
                <a:gd name="T64" fmla="*/ 449 w 638"/>
                <a:gd name="T65" fmla="*/ 178 h 507"/>
                <a:gd name="T66" fmla="*/ 439 w 638"/>
                <a:gd name="T67" fmla="*/ 162 h 507"/>
                <a:gd name="T68" fmla="*/ 426 w 638"/>
                <a:gd name="T69" fmla="*/ 142 h 507"/>
                <a:gd name="T70" fmla="*/ 415 w 638"/>
                <a:gd name="T71" fmla="*/ 122 h 507"/>
                <a:gd name="T72" fmla="*/ 426 w 638"/>
                <a:gd name="T73" fmla="*/ 86 h 507"/>
                <a:gd name="T74" fmla="*/ 457 w 638"/>
                <a:gd name="T75" fmla="*/ 66 h 507"/>
                <a:gd name="T76" fmla="*/ 480 w 638"/>
                <a:gd name="T77" fmla="*/ 46 h 507"/>
                <a:gd name="T78" fmla="*/ 449 w 638"/>
                <a:gd name="T79" fmla="*/ 30 h 507"/>
                <a:gd name="T80" fmla="*/ 415 w 638"/>
                <a:gd name="T81" fmla="*/ 36 h 507"/>
                <a:gd name="T82" fmla="*/ 397 w 638"/>
                <a:gd name="T83" fmla="*/ 50 h 507"/>
                <a:gd name="T84" fmla="*/ 363 w 638"/>
                <a:gd name="T85" fmla="*/ 66 h 507"/>
                <a:gd name="T86" fmla="*/ 327 w 638"/>
                <a:gd name="T87" fmla="*/ 91 h 507"/>
                <a:gd name="T88" fmla="*/ 293 w 638"/>
                <a:gd name="T89" fmla="*/ 106 h 507"/>
                <a:gd name="T90" fmla="*/ 280 w 638"/>
                <a:gd name="T91" fmla="*/ 131 h 507"/>
                <a:gd name="T92" fmla="*/ 244 w 638"/>
                <a:gd name="T93" fmla="*/ 117 h 507"/>
                <a:gd name="T94" fmla="*/ 221 w 638"/>
                <a:gd name="T95" fmla="*/ 100 h 507"/>
                <a:gd name="T96" fmla="*/ 210 w 638"/>
                <a:gd name="T97" fmla="*/ 81 h 507"/>
                <a:gd name="T98" fmla="*/ 163 w 638"/>
                <a:gd name="T99" fmla="*/ 66 h 507"/>
                <a:gd name="T100" fmla="*/ 134 w 638"/>
                <a:gd name="T101" fmla="*/ 46 h 507"/>
                <a:gd name="T102" fmla="*/ 134 w 638"/>
                <a:gd name="T103" fmla="*/ 25 h 507"/>
                <a:gd name="T104" fmla="*/ 116 w 638"/>
                <a:gd name="T105" fmla="*/ 0 h 507"/>
                <a:gd name="T106" fmla="*/ 93 w 638"/>
                <a:gd name="T107" fmla="*/ 10 h 507"/>
                <a:gd name="T108" fmla="*/ 80 w 638"/>
                <a:gd name="T109" fmla="*/ 19 h 507"/>
                <a:gd name="T110" fmla="*/ 88 w 638"/>
                <a:gd name="T111" fmla="*/ 50 h 507"/>
                <a:gd name="T112" fmla="*/ 70 w 638"/>
                <a:gd name="T113" fmla="*/ 72 h 507"/>
                <a:gd name="T114" fmla="*/ 41 w 638"/>
                <a:gd name="T115" fmla="*/ 91 h 507"/>
                <a:gd name="T116" fmla="*/ 34 w 638"/>
                <a:gd name="T117" fmla="*/ 117 h 507"/>
                <a:gd name="T118" fmla="*/ 10 w 638"/>
                <a:gd name="T119" fmla="*/ 122 h 507"/>
                <a:gd name="T120" fmla="*/ 23 w 638"/>
                <a:gd name="T121" fmla="*/ 153 h 507"/>
                <a:gd name="T122" fmla="*/ 41 w 638"/>
                <a:gd name="T123" fmla="*/ 172 h 507"/>
                <a:gd name="T124" fmla="*/ 64 w 638"/>
                <a:gd name="T125" fmla="*/ 198 h 5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8"/>
                <a:gd name="T190" fmla="*/ 0 h 507"/>
                <a:gd name="T191" fmla="*/ 638 w 638"/>
                <a:gd name="T192" fmla="*/ 507 h 5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8" h="507">
                  <a:moveTo>
                    <a:pt x="70" y="207"/>
                  </a:moveTo>
                  <a:lnTo>
                    <a:pt x="88" y="237"/>
                  </a:lnTo>
                  <a:lnTo>
                    <a:pt x="93" y="243"/>
                  </a:lnTo>
                  <a:lnTo>
                    <a:pt x="104" y="243"/>
                  </a:lnTo>
                  <a:lnTo>
                    <a:pt x="116" y="248"/>
                  </a:lnTo>
                  <a:lnTo>
                    <a:pt x="163" y="279"/>
                  </a:lnTo>
                  <a:lnTo>
                    <a:pt x="187" y="304"/>
                  </a:lnTo>
                  <a:lnTo>
                    <a:pt x="192" y="318"/>
                  </a:lnTo>
                  <a:lnTo>
                    <a:pt x="197" y="329"/>
                  </a:lnTo>
                  <a:lnTo>
                    <a:pt x="239" y="360"/>
                  </a:lnTo>
                  <a:lnTo>
                    <a:pt x="257" y="374"/>
                  </a:lnTo>
                  <a:lnTo>
                    <a:pt x="268" y="394"/>
                  </a:lnTo>
                  <a:lnTo>
                    <a:pt x="280" y="415"/>
                  </a:lnTo>
                  <a:lnTo>
                    <a:pt x="293" y="424"/>
                  </a:lnTo>
                  <a:lnTo>
                    <a:pt x="304" y="424"/>
                  </a:lnTo>
                  <a:lnTo>
                    <a:pt x="316" y="430"/>
                  </a:lnTo>
                  <a:lnTo>
                    <a:pt x="327" y="441"/>
                  </a:lnTo>
                  <a:lnTo>
                    <a:pt x="340" y="441"/>
                  </a:lnTo>
                  <a:lnTo>
                    <a:pt x="356" y="446"/>
                  </a:lnTo>
                  <a:lnTo>
                    <a:pt x="374" y="460"/>
                  </a:lnTo>
                  <a:lnTo>
                    <a:pt x="386" y="471"/>
                  </a:lnTo>
                  <a:lnTo>
                    <a:pt x="397" y="496"/>
                  </a:lnTo>
                  <a:lnTo>
                    <a:pt x="410" y="500"/>
                  </a:lnTo>
                  <a:lnTo>
                    <a:pt x="421" y="496"/>
                  </a:lnTo>
                  <a:lnTo>
                    <a:pt x="421" y="491"/>
                  </a:lnTo>
                  <a:lnTo>
                    <a:pt x="439" y="475"/>
                  </a:lnTo>
                  <a:lnTo>
                    <a:pt x="457" y="471"/>
                  </a:lnTo>
                  <a:lnTo>
                    <a:pt x="480" y="475"/>
                  </a:lnTo>
                  <a:lnTo>
                    <a:pt x="503" y="486"/>
                  </a:lnTo>
                  <a:lnTo>
                    <a:pt x="514" y="500"/>
                  </a:lnTo>
                  <a:lnTo>
                    <a:pt x="532" y="506"/>
                  </a:lnTo>
                  <a:lnTo>
                    <a:pt x="538" y="500"/>
                  </a:lnTo>
                  <a:lnTo>
                    <a:pt x="532" y="496"/>
                  </a:lnTo>
                  <a:lnTo>
                    <a:pt x="538" y="491"/>
                  </a:lnTo>
                  <a:lnTo>
                    <a:pt x="561" y="491"/>
                  </a:lnTo>
                  <a:lnTo>
                    <a:pt x="574" y="491"/>
                  </a:lnTo>
                  <a:lnTo>
                    <a:pt x="590" y="480"/>
                  </a:lnTo>
                  <a:lnTo>
                    <a:pt x="597" y="471"/>
                  </a:lnTo>
                  <a:lnTo>
                    <a:pt x="608" y="450"/>
                  </a:lnTo>
                  <a:lnTo>
                    <a:pt x="602" y="441"/>
                  </a:lnTo>
                  <a:lnTo>
                    <a:pt x="608" y="430"/>
                  </a:lnTo>
                  <a:lnTo>
                    <a:pt x="626" y="424"/>
                  </a:lnTo>
                  <a:lnTo>
                    <a:pt x="631" y="410"/>
                  </a:lnTo>
                  <a:lnTo>
                    <a:pt x="631" y="390"/>
                  </a:lnTo>
                  <a:lnTo>
                    <a:pt x="637" y="374"/>
                  </a:lnTo>
                  <a:lnTo>
                    <a:pt x="626" y="349"/>
                  </a:lnTo>
                  <a:lnTo>
                    <a:pt x="613" y="340"/>
                  </a:lnTo>
                  <a:lnTo>
                    <a:pt x="597" y="334"/>
                  </a:lnTo>
                  <a:lnTo>
                    <a:pt x="579" y="324"/>
                  </a:lnTo>
                  <a:lnTo>
                    <a:pt x="561" y="324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20" y="329"/>
                  </a:lnTo>
                  <a:lnTo>
                    <a:pt x="503" y="324"/>
                  </a:lnTo>
                  <a:lnTo>
                    <a:pt x="485" y="304"/>
                  </a:lnTo>
                  <a:lnTo>
                    <a:pt x="467" y="293"/>
                  </a:lnTo>
                  <a:lnTo>
                    <a:pt x="457" y="279"/>
                  </a:lnTo>
                  <a:lnTo>
                    <a:pt x="449" y="262"/>
                  </a:lnTo>
                  <a:lnTo>
                    <a:pt x="426" y="253"/>
                  </a:lnTo>
                  <a:lnTo>
                    <a:pt x="421" y="237"/>
                  </a:lnTo>
                  <a:lnTo>
                    <a:pt x="397" y="217"/>
                  </a:lnTo>
                  <a:lnTo>
                    <a:pt x="415" y="203"/>
                  </a:lnTo>
                  <a:lnTo>
                    <a:pt x="449" y="207"/>
                  </a:lnTo>
                  <a:lnTo>
                    <a:pt x="462" y="203"/>
                  </a:lnTo>
                  <a:lnTo>
                    <a:pt x="462" y="187"/>
                  </a:lnTo>
                  <a:lnTo>
                    <a:pt x="449" y="178"/>
                  </a:lnTo>
                  <a:lnTo>
                    <a:pt x="449" y="172"/>
                  </a:lnTo>
                  <a:lnTo>
                    <a:pt x="439" y="162"/>
                  </a:lnTo>
                  <a:lnTo>
                    <a:pt x="433" y="153"/>
                  </a:lnTo>
                  <a:lnTo>
                    <a:pt x="426" y="142"/>
                  </a:lnTo>
                  <a:lnTo>
                    <a:pt x="426" y="126"/>
                  </a:lnTo>
                  <a:lnTo>
                    <a:pt x="415" y="122"/>
                  </a:lnTo>
                  <a:lnTo>
                    <a:pt x="421" y="97"/>
                  </a:lnTo>
                  <a:lnTo>
                    <a:pt x="426" y="86"/>
                  </a:lnTo>
                  <a:lnTo>
                    <a:pt x="433" y="66"/>
                  </a:lnTo>
                  <a:lnTo>
                    <a:pt x="457" y="66"/>
                  </a:lnTo>
                  <a:lnTo>
                    <a:pt x="473" y="61"/>
                  </a:lnTo>
                  <a:lnTo>
                    <a:pt x="480" y="46"/>
                  </a:lnTo>
                  <a:lnTo>
                    <a:pt x="473" y="36"/>
                  </a:lnTo>
                  <a:lnTo>
                    <a:pt x="449" y="30"/>
                  </a:lnTo>
                  <a:lnTo>
                    <a:pt x="426" y="30"/>
                  </a:lnTo>
                  <a:lnTo>
                    <a:pt x="415" y="36"/>
                  </a:lnTo>
                  <a:lnTo>
                    <a:pt x="410" y="50"/>
                  </a:lnTo>
                  <a:lnTo>
                    <a:pt x="397" y="50"/>
                  </a:lnTo>
                  <a:lnTo>
                    <a:pt x="386" y="61"/>
                  </a:lnTo>
                  <a:lnTo>
                    <a:pt x="363" y="66"/>
                  </a:lnTo>
                  <a:lnTo>
                    <a:pt x="356" y="81"/>
                  </a:lnTo>
                  <a:lnTo>
                    <a:pt x="327" y="91"/>
                  </a:lnTo>
                  <a:lnTo>
                    <a:pt x="316" y="100"/>
                  </a:lnTo>
                  <a:lnTo>
                    <a:pt x="293" y="106"/>
                  </a:lnTo>
                  <a:lnTo>
                    <a:pt x="293" y="126"/>
                  </a:lnTo>
                  <a:lnTo>
                    <a:pt x="280" y="131"/>
                  </a:lnTo>
                  <a:lnTo>
                    <a:pt x="257" y="131"/>
                  </a:lnTo>
                  <a:lnTo>
                    <a:pt x="244" y="117"/>
                  </a:lnTo>
                  <a:lnTo>
                    <a:pt x="233" y="100"/>
                  </a:lnTo>
                  <a:lnTo>
                    <a:pt x="221" y="100"/>
                  </a:lnTo>
                  <a:lnTo>
                    <a:pt x="210" y="91"/>
                  </a:lnTo>
                  <a:lnTo>
                    <a:pt x="210" y="81"/>
                  </a:lnTo>
                  <a:lnTo>
                    <a:pt x="181" y="61"/>
                  </a:lnTo>
                  <a:lnTo>
                    <a:pt x="163" y="66"/>
                  </a:lnTo>
                  <a:lnTo>
                    <a:pt x="151" y="55"/>
                  </a:lnTo>
                  <a:lnTo>
                    <a:pt x="134" y="46"/>
                  </a:lnTo>
                  <a:lnTo>
                    <a:pt x="134" y="36"/>
                  </a:lnTo>
                  <a:lnTo>
                    <a:pt x="134" y="25"/>
                  </a:lnTo>
                  <a:lnTo>
                    <a:pt x="122" y="16"/>
                  </a:lnTo>
                  <a:lnTo>
                    <a:pt x="116" y="0"/>
                  </a:lnTo>
                  <a:lnTo>
                    <a:pt x="98" y="0"/>
                  </a:lnTo>
                  <a:lnTo>
                    <a:pt x="93" y="10"/>
                  </a:lnTo>
                  <a:lnTo>
                    <a:pt x="75" y="10"/>
                  </a:lnTo>
                  <a:lnTo>
                    <a:pt x="80" y="19"/>
                  </a:lnTo>
                  <a:lnTo>
                    <a:pt x="80" y="41"/>
                  </a:lnTo>
                  <a:lnTo>
                    <a:pt x="88" y="50"/>
                  </a:lnTo>
                  <a:lnTo>
                    <a:pt x="75" y="61"/>
                  </a:lnTo>
                  <a:lnTo>
                    <a:pt x="70" y="72"/>
                  </a:lnTo>
                  <a:lnTo>
                    <a:pt x="46" y="81"/>
                  </a:lnTo>
                  <a:lnTo>
                    <a:pt x="41" y="91"/>
                  </a:lnTo>
                  <a:lnTo>
                    <a:pt x="46" y="106"/>
                  </a:lnTo>
                  <a:lnTo>
                    <a:pt x="34" y="117"/>
                  </a:lnTo>
                  <a:lnTo>
                    <a:pt x="23" y="117"/>
                  </a:lnTo>
                  <a:lnTo>
                    <a:pt x="10" y="122"/>
                  </a:lnTo>
                  <a:lnTo>
                    <a:pt x="0" y="147"/>
                  </a:lnTo>
                  <a:lnTo>
                    <a:pt x="23" y="153"/>
                  </a:lnTo>
                  <a:lnTo>
                    <a:pt x="34" y="167"/>
                  </a:lnTo>
                  <a:lnTo>
                    <a:pt x="41" y="172"/>
                  </a:lnTo>
                  <a:lnTo>
                    <a:pt x="52" y="181"/>
                  </a:lnTo>
                  <a:lnTo>
                    <a:pt x="64" y="198"/>
                  </a:lnTo>
                  <a:lnTo>
                    <a:pt x="70" y="207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7036964" y="3544247"/>
              <a:ext cx="424418" cy="425798"/>
            </a:xfrm>
            <a:custGeom>
              <a:avLst/>
              <a:gdLst>
                <a:gd name="T0" fmla="*/ 82 w 445"/>
                <a:gd name="T1" fmla="*/ 72 h 376"/>
                <a:gd name="T2" fmla="*/ 93 w 445"/>
                <a:gd name="T3" fmla="*/ 50 h 376"/>
                <a:gd name="T4" fmla="*/ 163 w 445"/>
                <a:gd name="T5" fmla="*/ 16 h 376"/>
                <a:gd name="T6" fmla="*/ 215 w 445"/>
                <a:gd name="T7" fmla="*/ 0 h 376"/>
                <a:gd name="T8" fmla="*/ 228 w 445"/>
                <a:gd name="T9" fmla="*/ 45 h 376"/>
                <a:gd name="T10" fmla="*/ 275 w 445"/>
                <a:gd name="T11" fmla="*/ 111 h 376"/>
                <a:gd name="T12" fmla="*/ 321 w 445"/>
                <a:gd name="T13" fmla="*/ 156 h 376"/>
                <a:gd name="T14" fmla="*/ 381 w 445"/>
                <a:gd name="T15" fmla="*/ 207 h 376"/>
                <a:gd name="T16" fmla="*/ 420 w 445"/>
                <a:gd name="T17" fmla="*/ 223 h 376"/>
                <a:gd name="T18" fmla="*/ 427 w 445"/>
                <a:gd name="T19" fmla="*/ 248 h 376"/>
                <a:gd name="T20" fmla="*/ 438 w 445"/>
                <a:gd name="T21" fmla="*/ 268 h 376"/>
                <a:gd name="T22" fmla="*/ 404 w 445"/>
                <a:gd name="T23" fmla="*/ 304 h 376"/>
                <a:gd name="T24" fmla="*/ 381 w 445"/>
                <a:gd name="T25" fmla="*/ 319 h 376"/>
                <a:gd name="T26" fmla="*/ 345 w 445"/>
                <a:gd name="T27" fmla="*/ 310 h 376"/>
                <a:gd name="T28" fmla="*/ 303 w 445"/>
                <a:gd name="T29" fmla="*/ 313 h 376"/>
                <a:gd name="T30" fmla="*/ 280 w 445"/>
                <a:gd name="T31" fmla="*/ 338 h 376"/>
                <a:gd name="T32" fmla="*/ 262 w 445"/>
                <a:gd name="T33" fmla="*/ 365 h 376"/>
                <a:gd name="T34" fmla="*/ 228 w 445"/>
                <a:gd name="T35" fmla="*/ 375 h 376"/>
                <a:gd name="T36" fmla="*/ 199 w 445"/>
                <a:gd name="T37" fmla="*/ 360 h 376"/>
                <a:gd name="T38" fmla="*/ 163 w 445"/>
                <a:gd name="T39" fmla="*/ 349 h 376"/>
                <a:gd name="T40" fmla="*/ 140 w 445"/>
                <a:gd name="T41" fmla="*/ 360 h 376"/>
                <a:gd name="T42" fmla="*/ 106 w 445"/>
                <a:gd name="T43" fmla="*/ 349 h 376"/>
                <a:gd name="T44" fmla="*/ 70 w 445"/>
                <a:gd name="T45" fmla="*/ 319 h 376"/>
                <a:gd name="T46" fmla="*/ 52 w 445"/>
                <a:gd name="T47" fmla="*/ 288 h 376"/>
                <a:gd name="T48" fmla="*/ 23 w 445"/>
                <a:gd name="T49" fmla="*/ 263 h 376"/>
                <a:gd name="T50" fmla="*/ 17 w 445"/>
                <a:gd name="T51" fmla="*/ 228 h 376"/>
                <a:gd name="T52" fmla="*/ 64 w 445"/>
                <a:gd name="T53" fmla="*/ 228 h 376"/>
                <a:gd name="T54" fmla="*/ 52 w 445"/>
                <a:gd name="T55" fmla="*/ 203 h 376"/>
                <a:gd name="T56" fmla="*/ 41 w 445"/>
                <a:gd name="T57" fmla="*/ 187 h 376"/>
                <a:gd name="T58" fmla="*/ 28 w 445"/>
                <a:gd name="T59" fmla="*/ 167 h 376"/>
                <a:gd name="T60" fmla="*/ 17 w 445"/>
                <a:gd name="T61" fmla="*/ 147 h 376"/>
                <a:gd name="T62" fmla="*/ 28 w 445"/>
                <a:gd name="T63" fmla="*/ 111 h 376"/>
                <a:gd name="T64" fmla="*/ 59 w 445"/>
                <a:gd name="T65" fmla="*/ 91 h 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5"/>
                <a:gd name="T100" fmla="*/ 0 h 376"/>
                <a:gd name="T101" fmla="*/ 445 w 445"/>
                <a:gd name="T102" fmla="*/ 376 h 3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5" h="376">
                  <a:moveTo>
                    <a:pt x="75" y="86"/>
                  </a:moveTo>
                  <a:lnTo>
                    <a:pt x="82" y="72"/>
                  </a:lnTo>
                  <a:lnTo>
                    <a:pt x="75" y="61"/>
                  </a:lnTo>
                  <a:lnTo>
                    <a:pt x="93" y="50"/>
                  </a:lnTo>
                  <a:lnTo>
                    <a:pt x="152" y="25"/>
                  </a:lnTo>
                  <a:lnTo>
                    <a:pt x="163" y="16"/>
                  </a:lnTo>
                  <a:lnTo>
                    <a:pt x="181" y="16"/>
                  </a:lnTo>
                  <a:lnTo>
                    <a:pt x="215" y="0"/>
                  </a:lnTo>
                  <a:lnTo>
                    <a:pt x="215" y="19"/>
                  </a:lnTo>
                  <a:lnTo>
                    <a:pt x="228" y="45"/>
                  </a:lnTo>
                  <a:lnTo>
                    <a:pt x="239" y="72"/>
                  </a:lnTo>
                  <a:lnTo>
                    <a:pt x="275" y="111"/>
                  </a:lnTo>
                  <a:lnTo>
                    <a:pt x="298" y="137"/>
                  </a:lnTo>
                  <a:lnTo>
                    <a:pt x="321" y="156"/>
                  </a:lnTo>
                  <a:lnTo>
                    <a:pt x="350" y="178"/>
                  </a:lnTo>
                  <a:lnTo>
                    <a:pt x="381" y="207"/>
                  </a:lnTo>
                  <a:lnTo>
                    <a:pt x="415" y="218"/>
                  </a:lnTo>
                  <a:lnTo>
                    <a:pt x="420" y="223"/>
                  </a:lnTo>
                  <a:lnTo>
                    <a:pt x="420" y="237"/>
                  </a:lnTo>
                  <a:lnTo>
                    <a:pt x="427" y="248"/>
                  </a:lnTo>
                  <a:lnTo>
                    <a:pt x="444" y="254"/>
                  </a:lnTo>
                  <a:lnTo>
                    <a:pt x="438" y="268"/>
                  </a:lnTo>
                  <a:lnTo>
                    <a:pt x="420" y="284"/>
                  </a:lnTo>
                  <a:lnTo>
                    <a:pt x="404" y="304"/>
                  </a:lnTo>
                  <a:lnTo>
                    <a:pt x="391" y="310"/>
                  </a:lnTo>
                  <a:lnTo>
                    <a:pt x="381" y="319"/>
                  </a:lnTo>
                  <a:lnTo>
                    <a:pt x="363" y="313"/>
                  </a:lnTo>
                  <a:lnTo>
                    <a:pt x="345" y="310"/>
                  </a:lnTo>
                  <a:lnTo>
                    <a:pt x="321" y="310"/>
                  </a:lnTo>
                  <a:lnTo>
                    <a:pt x="303" y="313"/>
                  </a:lnTo>
                  <a:lnTo>
                    <a:pt x="293" y="324"/>
                  </a:lnTo>
                  <a:lnTo>
                    <a:pt x="280" y="338"/>
                  </a:lnTo>
                  <a:lnTo>
                    <a:pt x="275" y="355"/>
                  </a:lnTo>
                  <a:lnTo>
                    <a:pt x="262" y="365"/>
                  </a:lnTo>
                  <a:lnTo>
                    <a:pt x="246" y="365"/>
                  </a:lnTo>
                  <a:lnTo>
                    <a:pt x="228" y="375"/>
                  </a:lnTo>
                  <a:lnTo>
                    <a:pt x="215" y="365"/>
                  </a:lnTo>
                  <a:lnTo>
                    <a:pt x="199" y="360"/>
                  </a:lnTo>
                  <a:lnTo>
                    <a:pt x="181" y="349"/>
                  </a:lnTo>
                  <a:lnTo>
                    <a:pt x="163" y="349"/>
                  </a:lnTo>
                  <a:lnTo>
                    <a:pt x="152" y="360"/>
                  </a:lnTo>
                  <a:lnTo>
                    <a:pt x="140" y="360"/>
                  </a:lnTo>
                  <a:lnTo>
                    <a:pt x="122" y="355"/>
                  </a:lnTo>
                  <a:lnTo>
                    <a:pt x="106" y="349"/>
                  </a:lnTo>
                  <a:lnTo>
                    <a:pt x="88" y="329"/>
                  </a:lnTo>
                  <a:lnTo>
                    <a:pt x="70" y="319"/>
                  </a:lnTo>
                  <a:lnTo>
                    <a:pt x="59" y="304"/>
                  </a:lnTo>
                  <a:lnTo>
                    <a:pt x="52" y="288"/>
                  </a:lnTo>
                  <a:lnTo>
                    <a:pt x="28" y="279"/>
                  </a:lnTo>
                  <a:lnTo>
                    <a:pt x="23" y="263"/>
                  </a:lnTo>
                  <a:lnTo>
                    <a:pt x="0" y="243"/>
                  </a:lnTo>
                  <a:lnTo>
                    <a:pt x="17" y="228"/>
                  </a:lnTo>
                  <a:lnTo>
                    <a:pt x="52" y="232"/>
                  </a:lnTo>
                  <a:lnTo>
                    <a:pt x="64" y="228"/>
                  </a:lnTo>
                  <a:lnTo>
                    <a:pt x="64" y="212"/>
                  </a:lnTo>
                  <a:lnTo>
                    <a:pt x="52" y="203"/>
                  </a:lnTo>
                  <a:lnTo>
                    <a:pt x="52" y="198"/>
                  </a:lnTo>
                  <a:lnTo>
                    <a:pt x="41" y="187"/>
                  </a:lnTo>
                  <a:lnTo>
                    <a:pt x="35" y="178"/>
                  </a:lnTo>
                  <a:lnTo>
                    <a:pt x="28" y="167"/>
                  </a:lnTo>
                  <a:lnTo>
                    <a:pt x="28" y="151"/>
                  </a:lnTo>
                  <a:lnTo>
                    <a:pt x="17" y="147"/>
                  </a:lnTo>
                  <a:lnTo>
                    <a:pt x="23" y="122"/>
                  </a:lnTo>
                  <a:lnTo>
                    <a:pt x="28" y="111"/>
                  </a:lnTo>
                  <a:lnTo>
                    <a:pt x="35" y="91"/>
                  </a:lnTo>
                  <a:lnTo>
                    <a:pt x="59" y="91"/>
                  </a:lnTo>
                  <a:lnTo>
                    <a:pt x="75" y="86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6899625" y="5147784"/>
              <a:ext cx="813546" cy="585472"/>
            </a:xfrm>
            <a:custGeom>
              <a:avLst/>
              <a:gdLst>
                <a:gd name="T0" fmla="*/ 169 w 853"/>
                <a:gd name="T1" fmla="*/ 80 h 517"/>
                <a:gd name="T2" fmla="*/ 164 w 853"/>
                <a:gd name="T3" fmla="*/ 50 h 517"/>
                <a:gd name="T4" fmla="*/ 200 w 853"/>
                <a:gd name="T5" fmla="*/ 44 h 517"/>
                <a:gd name="T6" fmla="*/ 229 w 853"/>
                <a:gd name="T7" fmla="*/ 35 h 517"/>
                <a:gd name="T8" fmla="*/ 247 w 853"/>
                <a:gd name="T9" fmla="*/ 66 h 517"/>
                <a:gd name="T10" fmla="*/ 287 w 853"/>
                <a:gd name="T11" fmla="*/ 70 h 517"/>
                <a:gd name="T12" fmla="*/ 310 w 853"/>
                <a:gd name="T13" fmla="*/ 97 h 517"/>
                <a:gd name="T14" fmla="*/ 357 w 853"/>
                <a:gd name="T15" fmla="*/ 116 h 517"/>
                <a:gd name="T16" fmla="*/ 416 w 853"/>
                <a:gd name="T17" fmla="*/ 100 h 517"/>
                <a:gd name="T18" fmla="*/ 505 w 853"/>
                <a:gd name="T19" fmla="*/ 100 h 517"/>
                <a:gd name="T20" fmla="*/ 539 w 853"/>
                <a:gd name="T21" fmla="*/ 97 h 517"/>
                <a:gd name="T22" fmla="*/ 604 w 853"/>
                <a:gd name="T23" fmla="*/ 55 h 517"/>
                <a:gd name="T24" fmla="*/ 657 w 853"/>
                <a:gd name="T25" fmla="*/ 41 h 517"/>
                <a:gd name="T26" fmla="*/ 687 w 853"/>
                <a:gd name="T27" fmla="*/ 50 h 517"/>
                <a:gd name="T28" fmla="*/ 722 w 853"/>
                <a:gd name="T29" fmla="*/ 44 h 517"/>
                <a:gd name="T30" fmla="*/ 734 w 853"/>
                <a:gd name="T31" fmla="*/ 16 h 517"/>
                <a:gd name="T32" fmla="*/ 740 w 853"/>
                <a:gd name="T33" fmla="*/ 25 h 517"/>
                <a:gd name="T34" fmla="*/ 805 w 853"/>
                <a:gd name="T35" fmla="*/ 5 h 517"/>
                <a:gd name="T36" fmla="*/ 844 w 853"/>
                <a:gd name="T37" fmla="*/ 16 h 517"/>
                <a:gd name="T38" fmla="*/ 774 w 853"/>
                <a:gd name="T39" fmla="*/ 111 h 517"/>
                <a:gd name="T40" fmla="*/ 745 w 853"/>
                <a:gd name="T41" fmla="*/ 167 h 517"/>
                <a:gd name="T42" fmla="*/ 740 w 853"/>
                <a:gd name="T43" fmla="*/ 197 h 517"/>
                <a:gd name="T44" fmla="*/ 727 w 853"/>
                <a:gd name="T45" fmla="*/ 231 h 517"/>
                <a:gd name="T46" fmla="*/ 711 w 853"/>
                <a:gd name="T47" fmla="*/ 257 h 517"/>
                <a:gd name="T48" fmla="*/ 722 w 853"/>
                <a:gd name="T49" fmla="*/ 303 h 517"/>
                <a:gd name="T50" fmla="*/ 740 w 853"/>
                <a:gd name="T51" fmla="*/ 309 h 517"/>
                <a:gd name="T52" fmla="*/ 750 w 853"/>
                <a:gd name="T53" fmla="*/ 334 h 517"/>
                <a:gd name="T54" fmla="*/ 745 w 853"/>
                <a:gd name="T55" fmla="*/ 348 h 517"/>
                <a:gd name="T56" fmla="*/ 763 w 853"/>
                <a:gd name="T57" fmla="*/ 373 h 517"/>
                <a:gd name="T58" fmla="*/ 774 w 853"/>
                <a:gd name="T59" fmla="*/ 388 h 517"/>
                <a:gd name="T60" fmla="*/ 768 w 853"/>
                <a:gd name="T61" fmla="*/ 404 h 517"/>
                <a:gd name="T62" fmla="*/ 745 w 853"/>
                <a:gd name="T63" fmla="*/ 418 h 517"/>
                <a:gd name="T64" fmla="*/ 716 w 853"/>
                <a:gd name="T65" fmla="*/ 474 h 517"/>
                <a:gd name="T66" fmla="*/ 722 w 853"/>
                <a:gd name="T67" fmla="*/ 510 h 517"/>
                <a:gd name="T68" fmla="*/ 693 w 853"/>
                <a:gd name="T69" fmla="*/ 505 h 517"/>
                <a:gd name="T70" fmla="*/ 646 w 853"/>
                <a:gd name="T71" fmla="*/ 494 h 517"/>
                <a:gd name="T72" fmla="*/ 610 w 853"/>
                <a:gd name="T73" fmla="*/ 494 h 517"/>
                <a:gd name="T74" fmla="*/ 557 w 853"/>
                <a:gd name="T75" fmla="*/ 474 h 517"/>
                <a:gd name="T76" fmla="*/ 523 w 853"/>
                <a:gd name="T77" fmla="*/ 418 h 517"/>
                <a:gd name="T78" fmla="*/ 445 w 853"/>
                <a:gd name="T79" fmla="*/ 379 h 517"/>
                <a:gd name="T80" fmla="*/ 393 w 853"/>
                <a:gd name="T81" fmla="*/ 384 h 517"/>
                <a:gd name="T82" fmla="*/ 351 w 853"/>
                <a:gd name="T83" fmla="*/ 363 h 517"/>
                <a:gd name="T84" fmla="*/ 310 w 853"/>
                <a:gd name="T85" fmla="*/ 338 h 517"/>
                <a:gd name="T86" fmla="*/ 270 w 853"/>
                <a:gd name="T87" fmla="*/ 323 h 517"/>
                <a:gd name="T88" fmla="*/ 229 w 853"/>
                <a:gd name="T89" fmla="*/ 298 h 517"/>
                <a:gd name="T90" fmla="*/ 176 w 853"/>
                <a:gd name="T91" fmla="*/ 273 h 517"/>
                <a:gd name="T92" fmla="*/ 146 w 853"/>
                <a:gd name="T93" fmla="*/ 248 h 517"/>
                <a:gd name="T94" fmla="*/ 70 w 853"/>
                <a:gd name="T95" fmla="*/ 248 h 517"/>
                <a:gd name="T96" fmla="*/ 46 w 853"/>
                <a:gd name="T97" fmla="*/ 222 h 517"/>
                <a:gd name="T98" fmla="*/ 18 w 853"/>
                <a:gd name="T99" fmla="*/ 206 h 517"/>
                <a:gd name="T100" fmla="*/ 5 w 853"/>
                <a:gd name="T101" fmla="*/ 181 h 517"/>
                <a:gd name="T102" fmla="*/ 0 w 853"/>
                <a:gd name="T103" fmla="*/ 161 h 517"/>
                <a:gd name="T104" fmla="*/ 5 w 853"/>
                <a:gd name="T105" fmla="*/ 125 h 517"/>
                <a:gd name="T106" fmla="*/ 28 w 853"/>
                <a:gd name="T107" fmla="*/ 91 h 517"/>
                <a:gd name="T108" fmla="*/ 70 w 853"/>
                <a:gd name="T109" fmla="*/ 66 h 517"/>
                <a:gd name="T110" fmla="*/ 83 w 853"/>
                <a:gd name="T111" fmla="*/ 55 h 517"/>
                <a:gd name="T112" fmla="*/ 93 w 853"/>
                <a:gd name="T113" fmla="*/ 80 h 517"/>
                <a:gd name="T114" fmla="*/ 153 w 853"/>
                <a:gd name="T115" fmla="*/ 97 h 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3"/>
                <a:gd name="T175" fmla="*/ 0 h 517"/>
                <a:gd name="T176" fmla="*/ 853 w 853"/>
                <a:gd name="T177" fmla="*/ 517 h 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3" h="517">
                  <a:moveTo>
                    <a:pt x="153" y="97"/>
                  </a:moveTo>
                  <a:lnTo>
                    <a:pt x="158" y="91"/>
                  </a:lnTo>
                  <a:lnTo>
                    <a:pt x="169" y="80"/>
                  </a:lnTo>
                  <a:lnTo>
                    <a:pt x="164" y="70"/>
                  </a:lnTo>
                  <a:lnTo>
                    <a:pt x="169" y="61"/>
                  </a:lnTo>
                  <a:lnTo>
                    <a:pt x="164" y="50"/>
                  </a:lnTo>
                  <a:lnTo>
                    <a:pt x="169" y="44"/>
                  </a:lnTo>
                  <a:lnTo>
                    <a:pt x="193" y="44"/>
                  </a:lnTo>
                  <a:lnTo>
                    <a:pt x="200" y="44"/>
                  </a:lnTo>
                  <a:lnTo>
                    <a:pt x="211" y="35"/>
                  </a:lnTo>
                  <a:lnTo>
                    <a:pt x="223" y="35"/>
                  </a:lnTo>
                  <a:lnTo>
                    <a:pt x="229" y="35"/>
                  </a:lnTo>
                  <a:lnTo>
                    <a:pt x="234" y="44"/>
                  </a:lnTo>
                  <a:lnTo>
                    <a:pt x="240" y="55"/>
                  </a:lnTo>
                  <a:lnTo>
                    <a:pt x="247" y="66"/>
                  </a:lnTo>
                  <a:lnTo>
                    <a:pt x="252" y="70"/>
                  </a:lnTo>
                  <a:lnTo>
                    <a:pt x="263" y="75"/>
                  </a:lnTo>
                  <a:lnTo>
                    <a:pt x="287" y="70"/>
                  </a:lnTo>
                  <a:lnTo>
                    <a:pt x="294" y="80"/>
                  </a:lnTo>
                  <a:lnTo>
                    <a:pt x="294" y="86"/>
                  </a:lnTo>
                  <a:lnTo>
                    <a:pt x="310" y="97"/>
                  </a:lnTo>
                  <a:lnTo>
                    <a:pt x="323" y="106"/>
                  </a:lnTo>
                  <a:lnTo>
                    <a:pt x="333" y="116"/>
                  </a:lnTo>
                  <a:lnTo>
                    <a:pt x="357" y="116"/>
                  </a:lnTo>
                  <a:lnTo>
                    <a:pt x="380" y="111"/>
                  </a:lnTo>
                  <a:lnTo>
                    <a:pt x="404" y="100"/>
                  </a:lnTo>
                  <a:lnTo>
                    <a:pt x="416" y="100"/>
                  </a:lnTo>
                  <a:lnTo>
                    <a:pt x="458" y="97"/>
                  </a:lnTo>
                  <a:lnTo>
                    <a:pt x="487" y="100"/>
                  </a:lnTo>
                  <a:lnTo>
                    <a:pt x="505" y="100"/>
                  </a:lnTo>
                  <a:lnTo>
                    <a:pt x="516" y="97"/>
                  </a:lnTo>
                  <a:lnTo>
                    <a:pt x="528" y="97"/>
                  </a:lnTo>
                  <a:lnTo>
                    <a:pt x="539" y="97"/>
                  </a:lnTo>
                  <a:lnTo>
                    <a:pt x="552" y="91"/>
                  </a:lnTo>
                  <a:lnTo>
                    <a:pt x="570" y="86"/>
                  </a:lnTo>
                  <a:lnTo>
                    <a:pt x="604" y="55"/>
                  </a:lnTo>
                  <a:lnTo>
                    <a:pt x="610" y="50"/>
                  </a:lnTo>
                  <a:lnTo>
                    <a:pt x="628" y="50"/>
                  </a:lnTo>
                  <a:lnTo>
                    <a:pt x="657" y="41"/>
                  </a:lnTo>
                  <a:lnTo>
                    <a:pt x="664" y="41"/>
                  </a:lnTo>
                  <a:lnTo>
                    <a:pt x="669" y="44"/>
                  </a:lnTo>
                  <a:lnTo>
                    <a:pt x="687" y="50"/>
                  </a:lnTo>
                  <a:lnTo>
                    <a:pt x="693" y="55"/>
                  </a:lnTo>
                  <a:lnTo>
                    <a:pt x="703" y="55"/>
                  </a:lnTo>
                  <a:lnTo>
                    <a:pt x="722" y="44"/>
                  </a:lnTo>
                  <a:lnTo>
                    <a:pt x="727" y="35"/>
                  </a:lnTo>
                  <a:lnTo>
                    <a:pt x="734" y="25"/>
                  </a:lnTo>
                  <a:lnTo>
                    <a:pt x="734" y="16"/>
                  </a:lnTo>
                  <a:lnTo>
                    <a:pt x="740" y="10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45" y="35"/>
                  </a:lnTo>
                  <a:lnTo>
                    <a:pt x="763" y="30"/>
                  </a:lnTo>
                  <a:lnTo>
                    <a:pt x="805" y="5"/>
                  </a:lnTo>
                  <a:lnTo>
                    <a:pt x="815" y="0"/>
                  </a:lnTo>
                  <a:lnTo>
                    <a:pt x="852" y="10"/>
                  </a:lnTo>
                  <a:lnTo>
                    <a:pt x="844" y="16"/>
                  </a:lnTo>
                  <a:lnTo>
                    <a:pt x="821" y="19"/>
                  </a:lnTo>
                  <a:lnTo>
                    <a:pt x="821" y="35"/>
                  </a:lnTo>
                  <a:lnTo>
                    <a:pt x="774" y="111"/>
                  </a:lnTo>
                  <a:lnTo>
                    <a:pt x="768" y="142"/>
                  </a:lnTo>
                  <a:lnTo>
                    <a:pt x="750" y="156"/>
                  </a:lnTo>
                  <a:lnTo>
                    <a:pt x="745" y="167"/>
                  </a:lnTo>
                  <a:lnTo>
                    <a:pt x="740" y="176"/>
                  </a:lnTo>
                  <a:lnTo>
                    <a:pt x="740" y="186"/>
                  </a:lnTo>
                  <a:lnTo>
                    <a:pt x="740" y="197"/>
                  </a:lnTo>
                  <a:lnTo>
                    <a:pt x="734" y="206"/>
                  </a:lnTo>
                  <a:lnTo>
                    <a:pt x="727" y="212"/>
                  </a:lnTo>
                  <a:lnTo>
                    <a:pt x="727" y="231"/>
                  </a:lnTo>
                  <a:lnTo>
                    <a:pt x="716" y="242"/>
                  </a:lnTo>
                  <a:lnTo>
                    <a:pt x="711" y="253"/>
                  </a:lnTo>
                  <a:lnTo>
                    <a:pt x="711" y="257"/>
                  </a:lnTo>
                  <a:lnTo>
                    <a:pt x="711" y="287"/>
                  </a:lnTo>
                  <a:lnTo>
                    <a:pt x="711" y="298"/>
                  </a:lnTo>
                  <a:lnTo>
                    <a:pt x="722" y="303"/>
                  </a:lnTo>
                  <a:lnTo>
                    <a:pt x="722" y="309"/>
                  </a:lnTo>
                  <a:lnTo>
                    <a:pt x="727" y="318"/>
                  </a:lnTo>
                  <a:lnTo>
                    <a:pt x="740" y="309"/>
                  </a:lnTo>
                  <a:lnTo>
                    <a:pt x="750" y="323"/>
                  </a:lnTo>
                  <a:lnTo>
                    <a:pt x="750" y="334"/>
                  </a:lnTo>
                  <a:lnTo>
                    <a:pt x="740" y="334"/>
                  </a:lnTo>
                  <a:lnTo>
                    <a:pt x="734" y="348"/>
                  </a:lnTo>
                  <a:lnTo>
                    <a:pt x="745" y="348"/>
                  </a:lnTo>
                  <a:lnTo>
                    <a:pt x="745" y="359"/>
                  </a:lnTo>
                  <a:lnTo>
                    <a:pt x="750" y="363"/>
                  </a:lnTo>
                  <a:lnTo>
                    <a:pt x="763" y="373"/>
                  </a:lnTo>
                  <a:lnTo>
                    <a:pt x="763" y="388"/>
                  </a:lnTo>
                  <a:lnTo>
                    <a:pt x="768" y="388"/>
                  </a:lnTo>
                  <a:lnTo>
                    <a:pt x="774" y="388"/>
                  </a:lnTo>
                  <a:lnTo>
                    <a:pt x="787" y="399"/>
                  </a:lnTo>
                  <a:lnTo>
                    <a:pt x="787" y="404"/>
                  </a:lnTo>
                  <a:lnTo>
                    <a:pt x="768" y="404"/>
                  </a:lnTo>
                  <a:lnTo>
                    <a:pt x="763" y="404"/>
                  </a:lnTo>
                  <a:lnTo>
                    <a:pt x="763" y="415"/>
                  </a:lnTo>
                  <a:lnTo>
                    <a:pt x="745" y="418"/>
                  </a:lnTo>
                  <a:lnTo>
                    <a:pt x="727" y="440"/>
                  </a:lnTo>
                  <a:lnTo>
                    <a:pt x="727" y="449"/>
                  </a:lnTo>
                  <a:lnTo>
                    <a:pt x="716" y="474"/>
                  </a:lnTo>
                  <a:lnTo>
                    <a:pt x="716" y="494"/>
                  </a:lnTo>
                  <a:lnTo>
                    <a:pt x="722" y="499"/>
                  </a:lnTo>
                  <a:lnTo>
                    <a:pt x="722" y="510"/>
                  </a:lnTo>
                  <a:lnTo>
                    <a:pt x="716" y="516"/>
                  </a:lnTo>
                  <a:lnTo>
                    <a:pt x="698" y="510"/>
                  </a:lnTo>
                  <a:lnTo>
                    <a:pt x="693" y="505"/>
                  </a:lnTo>
                  <a:lnTo>
                    <a:pt x="680" y="505"/>
                  </a:lnTo>
                  <a:lnTo>
                    <a:pt x="657" y="494"/>
                  </a:lnTo>
                  <a:lnTo>
                    <a:pt x="646" y="494"/>
                  </a:lnTo>
                  <a:lnTo>
                    <a:pt x="628" y="499"/>
                  </a:lnTo>
                  <a:lnTo>
                    <a:pt x="617" y="494"/>
                  </a:lnTo>
                  <a:lnTo>
                    <a:pt x="610" y="494"/>
                  </a:lnTo>
                  <a:lnTo>
                    <a:pt x="593" y="480"/>
                  </a:lnTo>
                  <a:lnTo>
                    <a:pt x="581" y="480"/>
                  </a:lnTo>
                  <a:lnTo>
                    <a:pt x="557" y="474"/>
                  </a:lnTo>
                  <a:lnTo>
                    <a:pt x="552" y="469"/>
                  </a:lnTo>
                  <a:lnTo>
                    <a:pt x="539" y="440"/>
                  </a:lnTo>
                  <a:lnTo>
                    <a:pt x="523" y="418"/>
                  </a:lnTo>
                  <a:lnTo>
                    <a:pt x="505" y="409"/>
                  </a:lnTo>
                  <a:lnTo>
                    <a:pt x="476" y="388"/>
                  </a:lnTo>
                  <a:lnTo>
                    <a:pt x="445" y="379"/>
                  </a:lnTo>
                  <a:lnTo>
                    <a:pt x="422" y="384"/>
                  </a:lnTo>
                  <a:lnTo>
                    <a:pt x="411" y="388"/>
                  </a:lnTo>
                  <a:lnTo>
                    <a:pt x="393" y="384"/>
                  </a:lnTo>
                  <a:lnTo>
                    <a:pt x="375" y="373"/>
                  </a:lnTo>
                  <a:lnTo>
                    <a:pt x="357" y="373"/>
                  </a:lnTo>
                  <a:lnTo>
                    <a:pt x="351" y="363"/>
                  </a:lnTo>
                  <a:lnTo>
                    <a:pt x="333" y="359"/>
                  </a:lnTo>
                  <a:lnTo>
                    <a:pt x="323" y="348"/>
                  </a:lnTo>
                  <a:lnTo>
                    <a:pt x="310" y="338"/>
                  </a:lnTo>
                  <a:lnTo>
                    <a:pt x="299" y="329"/>
                  </a:lnTo>
                  <a:lnTo>
                    <a:pt x="281" y="323"/>
                  </a:lnTo>
                  <a:lnTo>
                    <a:pt x="270" y="323"/>
                  </a:lnTo>
                  <a:lnTo>
                    <a:pt x="258" y="309"/>
                  </a:lnTo>
                  <a:lnTo>
                    <a:pt x="240" y="309"/>
                  </a:lnTo>
                  <a:lnTo>
                    <a:pt x="229" y="298"/>
                  </a:lnTo>
                  <a:lnTo>
                    <a:pt x="223" y="287"/>
                  </a:lnTo>
                  <a:lnTo>
                    <a:pt x="200" y="273"/>
                  </a:lnTo>
                  <a:lnTo>
                    <a:pt x="176" y="273"/>
                  </a:lnTo>
                  <a:lnTo>
                    <a:pt x="164" y="267"/>
                  </a:lnTo>
                  <a:lnTo>
                    <a:pt x="158" y="267"/>
                  </a:lnTo>
                  <a:lnTo>
                    <a:pt x="146" y="248"/>
                  </a:lnTo>
                  <a:lnTo>
                    <a:pt x="129" y="242"/>
                  </a:lnTo>
                  <a:lnTo>
                    <a:pt x="122" y="242"/>
                  </a:lnTo>
                  <a:lnTo>
                    <a:pt x="70" y="248"/>
                  </a:lnTo>
                  <a:lnTo>
                    <a:pt x="64" y="242"/>
                  </a:lnTo>
                  <a:lnTo>
                    <a:pt x="52" y="228"/>
                  </a:lnTo>
                  <a:lnTo>
                    <a:pt x="46" y="222"/>
                  </a:lnTo>
                  <a:lnTo>
                    <a:pt x="36" y="217"/>
                  </a:lnTo>
                  <a:lnTo>
                    <a:pt x="23" y="212"/>
                  </a:lnTo>
                  <a:lnTo>
                    <a:pt x="18" y="206"/>
                  </a:lnTo>
                  <a:lnTo>
                    <a:pt x="10" y="197"/>
                  </a:lnTo>
                  <a:lnTo>
                    <a:pt x="10" y="186"/>
                  </a:lnTo>
                  <a:lnTo>
                    <a:pt x="5" y="181"/>
                  </a:lnTo>
                  <a:lnTo>
                    <a:pt x="5" y="176"/>
                  </a:lnTo>
                  <a:lnTo>
                    <a:pt x="0" y="172"/>
                  </a:lnTo>
                  <a:lnTo>
                    <a:pt x="0" y="161"/>
                  </a:lnTo>
                  <a:lnTo>
                    <a:pt x="10" y="151"/>
                  </a:lnTo>
                  <a:lnTo>
                    <a:pt x="10" y="147"/>
                  </a:lnTo>
                  <a:lnTo>
                    <a:pt x="5" y="125"/>
                  </a:lnTo>
                  <a:lnTo>
                    <a:pt x="18" y="116"/>
                  </a:lnTo>
                  <a:lnTo>
                    <a:pt x="18" y="100"/>
                  </a:lnTo>
                  <a:lnTo>
                    <a:pt x="28" y="91"/>
                  </a:lnTo>
                  <a:lnTo>
                    <a:pt x="41" y="80"/>
                  </a:lnTo>
                  <a:lnTo>
                    <a:pt x="70" y="70"/>
                  </a:lnTo>
                  <a:lnTo>
                    <a:pt x="70" y="66"/>
                  </a:lnTo>
                  <a:lnTo>
                    <a:pt x="64" y="61"/>
                  </a:lnTo>
                  <a:lnTo>
                    <a:pt x="64" y="50"/>
                  </a:lnTo>
                  <a:lnTo>
                    <a:pt x="83" y="55"/>
                  </a:lnTo>
                  <a:lnTo>
                    <a:pt x="83" y="66"/>
                  </a:lnTo>
                  <a:lnTo>
                    <a:pt x="93" y="80"/>
                  </a:lnTo>
                  <a:lnTo>
                    <a:pt x="117" y="97"/>
                  </a:lnTo>
                  <a:lnTo>
                    <a:pt x="129" y="100"/>
                  </a:lnTo>
                  <a:lnTo>
                    <a:pt x="153" y="97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 sz="1662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7203870" y="4041389"/>
              <a:ext cx="519792" cy="517526"/>
            </a:xfrm>
            <a:custGeom>
              <a:avLst/>
              <a:gdLst>
                <a:gd name="T0" fmla="*/ 75 w 545"/>
                <a:gd name="T1" fmla="*/ 196 h 457"/>
                <a:gd name="T2" fmla="*/ 86 w 545"/>
                <a:gd name="T3" fmla="*/ 227 h 457"/>
                <a:gd name="T4" fmla="*/ 99 w 545"/>
                <a:gd name="T5" fmla="*/ 218 h 457"/>
                <a:gd name="T6" fmla="*/ 117 w 545"/>
                <a:gd name="T7" fmla="*/ 212 h 457"/>
                <a:gd name="T8" fmla="*/ 158 w 545"/>
                <a:gd name="T9" fmla="*/ 212 h 457"/>
                <a:gd name="T10" fmla="*/ 187 w 545"/>
                <a:gd name="T11" fmla="*/ 237 h 457"/>
                <a:gd name="T12" fmla="*/ 187 w 545"/>
                <a:gd name="T13" fmla="*/ 252 h 457"/>
                <a:gd name="T14" fmla="*/ 181 w 545"/>
                <a:gd name="T15" fmla="*/ 268 h 457"/>
                <a:gd name="T16" fmla="*/ 158 w 545"/>
                <a:gd name="T17" fmla="*/ 282 h 457"/>
                <a:gd name="T18" fmla="*/ 174 w 545"/>
                <a:gd name="T19" fmla="*/ 277 h 457"/>
                <a:gd name="T20" fmla="*/ 205 w 545"/>
                <a:gd name="T21" fmla="*/ 273 h 457"/>
                <a:gd name="T22" fmla="*/ 234 w 545"/>
                <a:gd name="T23" fmla="*/ 268 h 457"/>
                <a:gd name="T24" fmla="*/ 262 w 545"/>
                <a:gd name="T25" fmla="*/ 252 h 457"/>
                <a:gd name="T26" fmla="*/ 281 w 545"/>
                <a:gd name="T27" fmla="*/ 257 h 457"/>
                <a:gd name="T28" fmla="*/ 315 w 545"/>
                <a:gd name="T29" fmla="*/ 313 h 457"/>
                <a:gd name="T30" fmla="*/ 322 w 545"/>
                <a:gd name="T31" fmla="*/ 355 h 457"/>
                <a:gd name="T32" fmla="*/ 315 w 545"/>
                <a:gd name="T33" fmla="*/ 369 h 457"/>
                <a:gd name="T34" fmla="*/ 309 w 545"/>
                <a:gd name="T35" fmla="*/ 383 h 457"/>
                <a:gd name="T36" fmla="*/ 338 w 545"/>
                <a:gd name="T37" fmla="*/ 405 h 457"/>
                <a:gd name="T38" fmla="*/ 369 w 545"/>
                <a:gd name="T39" fmla="*/ 414 h 457"/>
                <a:gd name="T40" fmla="*/ 408 w 545"/>
                <a:gd name="T41" fmla="*/ 439 h 457"/>
                <a:gd name="T42" fmla="*/ 444 w 545"/>
                <a:gd name="T43" fmla="*/ 456 h 457"/>
                <a:gd name="T44" fmla="*/ 473 w 545"/>
                <a:gd name="T45" fmla="*/ 434 h 457"/>
                <a:gd name="T46" fmla="*/ 502 w 545"/>
                <a:gd name="T47" fmla="*/ 434 h 457"/>
                <a:gd name="T48" fmla="*/ 515 w 545"/>
                <a:gd name="T49" fmla="*/ 430 h 457"/>
                <a:gd name="T50" fmla="*/ 525 w 545"/>
                <a:gd name="T51" fmla="*/ 405 h 457"/>
                <a:gd name="T52" fmla="*/ 538 w 545"/>
                <a:gd name="T53" fmla="*/ 389 h 457"/>
                <a:gd name="T54" fmla="*/ 538 w 545"/>
                <a:gd name="T55" fmla="*/ 369 h 457"/>
                <a:gd name="T56" fmla="*/ 525 w 545"/>
                <a:gd name="T57" fmla="*/ 364 h 457"/>
                <a:gd name="T58" fmla="*/ 491 w 545"/>
                <a:gd name="T59" fmla="*/ 328 h 457"/>
                <a:gd name="T60" fmla="*/ 473 w 545"/>
                <a:gd name="T61" fmla="*/ 288 h 457"/>
                <a:gd name="T62" fmla="*/ 450 w 545"/>
                <a:gd name="T63" fmla="*/ 257 h 457"/>
                <a:gd name="T64" fmla="*/ 426 w 545"/>
                <a:gd name="T65" fmla="*/ 232 h 457"/>
                <a:gd name="T66" fmla="*/ 426 w 545"/>
                <a:gd name="T67" fmla="*/ 201 h 457"/>
                <a:gd name="T68" fmla="*/ 462 w 545"/>
                <a:gd name="T69" fmla="*/ 167 h 457"/>
                <a:gd name="T70" fmla="*/ 473 w 545"/>
                <a:gd name="T71" fmla="*/ 136 h 457"/>
                <a:gd name="T72" fmla="*/ 432 w 545"/>
                <a:gd name="T73" fmla="*/ 111 h 457"/>
                <a:gd name="T74" fmla="*/ 403 w 545"/>
                <a:gd name="T75" fmla="*/ 111 h 457"/>
                <a:gd name="T76" fmla="*/ 385 w 545"/>
                <a:gd name="T77" fmla="*/ 90 h 457"/>
                <a:gd name="T78" fmla="*/ 398 w 545"/>
                <a:gd name="T79" fmla="*/ 64 h 457"/>
                <a:gd name="T80" fmla="*/ 385 w 545"/>
                <a:gd name="T81" fmla="*/ 50 h 457"/>
                <a:gd name="T82" fmla="*/ 362 w 545"/>
                <a:gd name="T83" fmla="*/ 61 h 457"/>
                <a:gd name="T84" fmla="*/ 338 w 545"/>
                <a:gd name="T85" fmla="*/ 39 h 457"/>
                <a:gd name="T86" fmla="*/ 345 w 545"/>
                <a:gd name="T87" fmla="*/ 19 h 457"/>
                <a:gd name="T88" fmla="*/ 299 w 545"/>
                <a:gd name="T89" fmla="*/ 5 h 457"/>
                <a:gd name="T90" fmla="*/ 257 w 545"/>
                <a:gd name="T91" fmla="*/ 14 h 457"/>
                <a:gd name="T92" fmla="*/ 216 w 545"/>
                <a:gd name="T93" fmla="*/ 36 h 457"/>
                <a:gd name="T94" fmla="*/ 187 w 545"/>
                <a:gd name="T95" fmla="*/ 19 h 457"/>
                <a:gd name="T96" fmla="*/ 169 w 545"/>
                <a:gd name="T97" fmla="*/ 14 h 457"/>
                <a:gd name="T98" fmla="*/ 145 w 545"/>
                <a:gd name="T99" fmla="*/ 5 h 457"/>
                <a:gd name="T100" fmla="*/ 117 w 545"/>
                <a:gd name="T101" fmla="*/ 5 h 457"/>
                <a:gd name="T102" fmla="*/ 86 w 545"/>
                <a:gd name="T103" fmla="*/ 5 h 457"/>
                <a:gd name="T104" fmla="*/ 86 w 545"/>
                <a:gd name="T105" fmla="*/ 25 h 457"/>
                <a:gd name="T106" fmla="*/ 70 w 545"/>
                <a:gd name="T107" fmla="*/ 30 h 457"/>
                <a:gd name="T108" fmla="*/ 34 w 545"/>
                <a:gd name="T109" fmla="*/ 19 h 457"/>
                <a:gd name="T110" fmla="*/ 34 w 545"/>
                <a:gd name="T111" fmla="*/ 39 h 457"/>
                <a:gd name="T112" fmla="*/ 16 w 545"/>
                <a:gd name="T113" fmla="*/ 70 h 457"/>
                <a:gd name="T114" fmla="*/ 23 w 545"/>
                <a:gd name="T115" fmla="*/ 115 h 457"/>
                <a:gd name="T116" fmla="*/ 46 w 545"/>
                <a:gd name="T117" fmla="*/ 156 h 4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5"/>
                <a:gd name="T178" fmla="*/ 0 h 457"/>
                <a:gd name="T179" fmla="*/ 545 w 545"/>
                <a:gd name="T180" fmla="*/ 457 h 4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5" h="457">
                  <a:moveTo>
                    <a:pt x="70" y="182"/>
                  </a:moveTo>
                  <a:lnTo>
                    <a:pt x="75" y="196"/>
                  </a:lnTo>
                  <a:lnTo>
                    <a:pt x="81" y="218"/>
                  </a:lnTo>
                  <a:lnTo>
                    <a:pt x="86" y="227"/>
                  </a:lnTo>
                  <a:lnTo>
                    <a:pt x="99" y="221"/>
                  </a:lnTo>
                  <a:lnTo>
                    <a:pt x="99" y="218"/>
                  </a:lnTo>
                  <a:lnTo>
                    <a:pt x="109" y="212"/>
                  </a:lnTo>
                  <a:lnTo>
                    <a:pt x="117" y="212"/>
                  </a:lnTo>
                  <a:lnTo>
                    <a:pt x="151" y="212"/>
                  </a:lnTo>
                  <a:lnTo>
                    <a:pt x="158" y="212"/>
                  </a:lnTo>
                  <a:lnTo>
                    <a:pt x="181" y="232"/>
                  </a:lnTo>
                  <a:lnTo>
                    <a:pt x="187" y="237"/>
                  </a:lnTo>
                  <a:lnTo>
                    <a:pt x="192" y="248"/>
                  </a:lnTo>
                  <a:lnTo>
                    <a:pt x="187" y="252"/>
                  </a:lnTo>
                  <a:lnTo>
                    <a:pt x="181" y="263"/>
                  </a:lnTo>
                  <a:lnTo>
                    <a:pt x="181" y="268"/>
                  </a:lnTo>
                  <a:lnTo>
                    <a:pt x="163" y="268"/>
                  </a:lnTo>
                  <a:lnTo>
                    <a:pt x="158" y="282"/>
                  </a:lnTo>
                  <a:lnTo>
                    <a:pt x="163" y="282"/>
                  </a:lnTo>
                  <a:lnTo>
                    <a:pt x="174" y="277"/>
                  </a:lnTo>
                  <a:lnTo>
                    <a:pt x="187" y="273"/>
                  </a:lnTo>
                  <a:lnTo>
                    <a:pt x="205" y="273"/>
                  </a:lnTo>
                  <a:lnTo>
                    <a:pt x="221" y="273"/>
                  </a:lnTo>
                  <a:lnTo>
                    <a:pt x="234" y="268"/>
                  </a:lnTo>
                  <a:lnTo>
                    <a:pt x="244" y="263"/>
                  </a:lnTo>
                  <a:lnTo>
                    <a:pt x="262" y="252"/>
                  </a:lnTo>
                  <a:lnTo>
                    <a:pt x="268" y="248"/>
                  </a:lnTo>
                  <a:lnTo>
                    <a:pt x="281" y="257"/>
                  </a:lnTo>
                  <a:lnTo>
                    <a:pt x="309" y="299"/>
                  </a:lnTo>
                  <a:lnTo>
                    <a:pt x="315" y="313"/>
                  </a:lnTo>
                  <a:lnTo>
                    <a:pt x="333" y="349"/>
                  </a:lnTo>
                  <a:lnTo>
                    <a:pt x="322" y="355"/>
                  </a:lnTo>
                  <a:lnTo>
                    <a:pt x="322" y="358"/>
                  </a:lnTo>
                  <a:lnTo>
                    <a:pt x="315" y="369"/>
                  </a:lnTo>
                  <a:lnTo>
                    <a:pt x="309" y="380"/>
                  </a:lnTo>
                  <a:lnTo>
                    <a:pt x="309" y="383"/>
                  </a:lnTo>
                  <a:lnTo>
                    <a:pt x="327" y="389"/>
                  </a:lnTo>
                  <a:lnTo>
                    <a:pt x="338" y="405"/>
                  </a:lnTo>
                  <a:lnTo>
                    <a:pt x="356" y="409"/>
                  </a:lnTo>
                  <a:lnTo>
                    <a:pt x="369" y="414"/>
                  </a:lnTo>
                  <a:lnTo>
                    <a:pt x="380" y="419"/>
                  </a:lnTo>
                  <a:lnTo>
                    <a:pt x="408" y="439"/>
                  </a:lnTo>
                  <a:lnTo>
                    <a:pt x="408" y="450"/>
                  </a:lnTo>
                  <a:lnTo>
                    <a:pt x="444" y="456"/>
                  </a:lnTo>
                  <a:lnTo>
                    <a:pt x="455" y="445"/>
                  </a:lnTo>
                  <a:lnTo>
                    <a:pt x="473" y="434"/>
                  </a:lnTo>
                  <a:lnTo>
                    <a:pt x="486" y="434"/>
                  </a:lnTo>
                  <a:lnTo>
                    <a:pt x="502" y="434"/>
                  </a:lnTo>
                  <a:lnTo>
                    <a:pt x="509" y="450"/>
                  </a:lnTo>
                  <a:lnTo>
                    <a:pt x="515" y="430"/>
                  </a:lnTo>
                  <a:lnTo>
                    <a:pt x="520" y="419"/>
                  </a:lnTo>
                  <a:lnTo>
                    <a:pt x="525" y="405"/>
                  </a:lnTo>
                  <a:lnTo>
                    <a:pt x="533" y="400"/>
                  </a:lnTo>
                  <a:lnTo>
                    <a:pt x="538" y="389"/>
                  </a:lnTo>
                  <a:lnTo>
                    <a:pt x="544" y="380"/>
                  </a:lnTo>
                  <a:lnTo>
                    <a:pt x="538" y="369"/>
                  </a:lnTo>
                  <a:lnTo>
                    <a:pt x="525" y="369"/>
                  </a:lnTo>
                  <a:lnTo>
                    <a:pt x="525" y="364"/>
                  </a:lnTo>
                  <a:lnTo>
                    <a:pt x="509" y="333"/>
                  </a:lnTo>
                  <a:lnTo>
                    <a:pt x="491" y="328"/>
                  </a:lnTo>
                  <a:lnTo>
                    <a:pt x="486" y="319"/>
                  </a:lnTo>
                  <a:lnTo>
                    <a:pt x="473" y="288"/>
                  </a:lnTo>
                  <a:lnTo>
                    <a:pt x="450" y="273"/>
                  </a:lnTo>
                  <a:lnTo>
                    <a:pt x="450" y="257"/>
                  </a:lnTo>
                  <a:lnTo>
                    <a:pt x="444" y="248"/>
                  </a:lnTo>
                  <a:lnTo>
                    <a:pt x="426" y="232"/>
                  </a:lnTo>
                  <a:lnTo>
                    <a:pt x="432" y="207"/>
                  </a:lnTo>
                  <a:lnTo>
                    <a:pt x="426" y="201"/>
                  </a:lnTo>
                  <a:lnTo>
                    <a:pt x="432" y="182"/>
                  </a:lnTo>
                  <a:lnTo>
                    <a:pt x="462" y="167"/>
                  </a:lnTo>
                  <a:lnTo>
                    <a:pt x="468" y="151"/>
                  </a:lnTo>
                  <a:lnTo>
                    <a:pt x="473" y="136"/>
                  </a:lnTo>
                  <a:lnTo>
                    <a:pt x="468" y="115"/>
                  </a:lnTo>
                  <a:lnTo>
                    <a:pt x="432" y="111"/>
                  </a:lnTo>
                  <a:lnTo>
                    <a:pt x="421" y="115"/>
                  </a:lnTo>
                  <a:lnTo>
                    <a:pt x="403" y="111"/>
                  </a:lnTo>
                  <a:lnTo>
                    <a:pt x="392" y="100"/>
                  </a:lnTo>
                  <a:lnTo>
                    <a:pt x="385" y="90"/>
                  </a:lnTo>
                  <a:lnTo>
                    <a:pt x="385" y="81"/>
                  </a:lnTo>
                  <a:lnTo>
                    <a:pt x="398" y="64"/>
                  </a:lnTo>
                  <a:lnTo>
                    <a:pt x="392" y="55"/>
                  </a:lnTo>
                  <a:lnTo>
                    <a:pt x="385" y="50"/>
                  </a:lnTo>
                  <a:lnTo>
                    <a:pt x="374" y="55"/>
                  </a:lnTo>
                  <a:lnTo>
                    <a:pt x="362" y="61"/>
                  </a:lnTo>
                  <a:lnTo>
                    <a:pt x="356" y="50"/>
                  </a:lnTo>
                  <a:lnTo>
                    <a:pt x="338" y="39"/>
                  </a:lnTo>
                  <a:lnTo>
                    <a:pt x="345" y="30"/>
                  </a:lnTo>
                  <a:lnTo>
                    <a:pt x="345" y="19"/>
                  </a:lnTo>
                  <a:lnTo>
                    <a:pt x="315" y="5"/>
                  </a:lnTo>
                  <a:lnTo>
                    <a:pt x="299" y="5"/>
                  </a:lnTo>
                  <a:lnTo>
                    <a:pt x="281" y="14"/>
                  </a:lnTo>
                  <a:lnTo>
                    <a:pt x="257" y="14"/>
                  </a:lnTo>
                  <a:lnTo>
                    <a:pt x="234" y="30"/>
                  </a:lnTo>
                  <a:lnTo>
                    <a:pt x="216" y="36"/>
                  </a:lnTo>
                  <a:lnTo>
                    <a:pt x="198" y="30"/>
                  </a:lnTo>
                  <a:lnTo>
                    <a:pt x="187" y="19"/>
                  </a:lnTo>
                  <a:lnTo>
                    <a:pt x="181" y="19"/>
                  </a:lnTo>
                  <a:lnTo>
                    <a:pt x="169" y="14"/>
                  </a:lnTo>
                  <a:lnTo>
                    <a:pt x="151" y="9"/>
                  </a:lnTo>
                  <a:lnTo>
                    <a:pt x="145" y="5"/>
                  </a:lnTo>
                  <a:lnTo>
                    <a:pt x="127" y="0"/>
                  </a:lnTo>
                  <a:lnTo>
                    <a:pt x="117" y="5"/>
                  </a:lnTo>
                  <a:lnTo>
                    <a:pt x="99" y="0"/>
                  </a:lnTo>
                  <a:lnTo>
                    <a:pt x="86" y="5"/>
                  </a:lnTo>
                  <a:lnTo>
                    <a:pt x="86" y="9"/>
                  </a:lnTo>
                  <a:lnTo>
                    <a:pt x="86" y="25"/>
                  </a:lnTo>
                  <a:lnTo>
                    <a:pt x="81" y="36"/>
                  </a:lnTo>
                  <a:lnTo>
                    <a:pt x="70" y="30"/>
                  </a:lnTo>
                  <a:lnTo>
                    <a:pt x="52" y="14"/>
                  </a:lnTo>
                  <a:lnTo>
                    <a:pt x="34" y="19"/>
                  </a:lnTo>
                  <a:lnTo>
                    <a:pt x="28" y="30"/>
                  </a:lnTo>
                  <a:lnTo>
                    <a:pt x="34" y="39"/>
                  </a:lnTo>
                  <a:lnTo>
                    <a:pt x="23" y="61"/>
                  </a:lnTo>
                  <a:lnTo>
                    <a:pt x="16" y="70"/>
                  </a:lnTo>
                  <a:lnTo>
                    <a:pt x="0" y="81"/>
                  </a:lnTo>
                  <a:lnTo>
                    <a:pt x="23" y="115"/>
                  </a:lnTo>
                  <a:lnTo>
                    <a:pt x="34" y="131"/>
                  </a:lnTo>
                  <a:lnTo>
                    <a:pt x="46" y="156"/>
                  </a:lnTo>
                  <a:lnTo>
                    <a:pt x="70" y="182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7251557" y="3835284"/>
              <a:ext cx="286124" cy="248005"/>
            </a:xfrm>
            <a:custGeom>
              <a:avLst/>
              <a:gdLst>
                <a:gd name="T0" fmla="*/ 117 w 300"/>
                <a:gd name="T1" fmla="*/ 196 h 219"/>
                <a:gd name="T2" fmla="*/ 129 w 300"/>
                <a:gd name="T3" fmla="*/ 201 h 219"/>
                <a:gd name="T4" fmla="*/ 135 w 300"/>
                <a:gd name="T5" fmla="*/ 201 h 219"/>
                <a:gd name="T6" fmla="*/ 145 w 300"/>
                <a:gd name="T7" fmla="*/ 212 h 219"/>
                <a:gd name="T8" fmla="*/ 163 w 300"/>
                <a:gd name="T9" fmla="*/ 218 h 219"/>
                <a:gd name="T10" fmla="*/ 181 w 300"/>
                <a:gd name="T11" fmla="*/ 212 h 219"/>
                <a:gd name="T12" fmla="*/ 205 w 300"/>
                <a:gd name="T13" fmla="*/ 196 h 219"/>
                <a:gd name="T14" fmla="*/ 228 w 300"/>
                <a:gd name="T15" fmla="*/ 196 h 219"/>
                <a:gd name="T16" fmla="*/ 246 w 300"/>
                <a:gd name="T17" fmla="*/ 187 h 219"/>
                <a:gd name="T18" fmla="*/ 262 w 300"/>
                <a:gd name="T19" fmla="*/ 187 h 219"/>
                <a:gd name="T20" fmla="*/ 257 w 300"/>
                <a:gd name="T21" fmla="*/ 171 h 219"/>
                <a:gd name="T22" fmla="*/ 262 w 300"/>
                <a:gd name="T23" fmla="*/ 136 h 219"/>
                <a:gd name="T24" fmla="*/ 275 w 300"/>
                <a:gd name="T25" fmla="*/ 126 h 219"/>
                <a:gd name="T26" fmla="*/ 286 w 300"/>
                <a:gd name="T27" fmla="*/ 111 h 219"/>
                <a:gd name="T28" fmla="*/ 293 w 300"/>
                <a:gd name="T29" fmla="*/ 100 h 219"/>
                <a:gd name="T30" fmla="*/ 286 w 300"/>
                <a:gd name="T31" fmla="*/ 75 h 219"/>
                <a:gd name="T32" fmla="*/ 299 w 300"/>
                <a:gd name="T33" fmla="*/ 59 h 219"/>
                <a:gd name="T34" fmla="*/ 299 w 300"/>
                <a:gd name="T35" fmla="*/ 50 h 219"/>
                <a:gd name="T36" fmla="*/ 299 w 300"/>
                <a:gd name="T37" fmla="*/ 34 h 219"/>
                <a:gd name="T38" fmla="*/ 257 w 300"/>
                <a:gd name="T39" fmla="*/ 9 h 219"/>
                <a:gd name="T40" fmla="*/ 239 w 300"/>
                <a:gd name="T41" fmla="*/ 3 h 219"/>
                <a:gd name="T42" fmla="*/ 216 w 300"/>
                <a:gd name="T43" fmla="*/ 0 h 219"/>
                <a:gd name="T44" fmla="*/ 210 w 300"/>
                <a:gd name="T45" fmla="*/ 14 h 219"/>
                <a:gd name="T46" fmla="*/ 192 w 300"/>
                <a:gd name="T47" fmla="*/ 30 h 219"/>
                <a:gd name="T48" fmla="*/ 176 w 300"/>
                <a:gd name="T49" fmla="*/ 50 h 219"/>
                <a:gd name="T50" fmla="*/ 163 w 300"/>
                <a:gd name="T51" fmla="*/ 55 h 219"/>
                <a:gd name="T52" fmla="*/ 153 w 300"/>
                <a:gd name="T53" fmla="*/ 64 h 219"/>
                <a:gd name="T54" fmla="*/ 135 w 300"/>
                <a:gd name="T55" fmla="*/ 59 h 219"/>
                <a:gd name="T56" fmla="*/ 117 w 300"/>
                <a:gd name="T57" fmla="*/ 55 h 219"/>
                <a:gd name="T58" fmla="*/ 93 w 300"/>
                <a:gd name="T59" fmla="*/ 55 h 219"/>
                <a:gd name="T60" fmla="*/ 75 w 300"/>
                <a:gd name="T61" fmla="*/ 59 h 219"/>
                <a:gd name="T62" fmla="*/ 64 w 300"/>
                <a:gd name="T63" fmla="*/ 70 h 219"/>
                <a:gd name="T64" fmla="*/ 52 w 300"/>
                <a:gd name="T65" fmla="*/ 84 h 219"/>
                <a:gd name="T66" fmla="*/ 46 w 300"/>
                <a:gd name="T67" fmla="*/ 100 h 219"/>
                <a:gd name="T68" fmla="*/ 34 w 300"/>
                <a:gd name="T69" fmla="*/ 111 h 219"/>
                <a:gd name="T70" fmla="*/ 18 w 300"/>
                <a:gd name="T71" fmla="*/ 111 h 219"/>
                <a:gd name="T72" fmla="*/ 0 w 300"/>
                <a:gd name="T73" fmla="*/ 120 h 219"/>
                <a:gd name="T74" fmla="*/ 10 w 300"/>
                <a:gd name="T75" fmla="*/ 145 h 219"/>
                <a:gd name="T76" fmla="*/ 5 w 300"/>
                <a:gd name="T77" fmla="*/ 162 h 219"/>
                <a:gd name="T78" fmla="*/ 5 w 300"/>
                <a:gd name="T79" fmla="*/ 181 h 219"/>
                <a:gd name="T80" fmla="*/ 0 w 300"/>
                <a:gd name="T81" fmla="*/ 196 h 219"/>
                <a:gd name="T82" fmla="*/ 18 w 300"/>
                <a:gd name="T83" fmla="*/ 212 h 219"/>
                <a:gd name="T84" fmla="*/ 28 w 300"/>
                <a:gd name="T85" fmla="*/ 218 h 219"/>
                <a:gd name="T86" fmla="*/ 34 w 300"/>
                <a:gd name="T87" fmla="*/ 207 h 219"/>
                <a:gd name="T88" fmla="*/ 34 w 300"/>
                <a:gd name="T89" fmla="*/ 190 h 219"/>
                <a:gd name="T90" fmla="*/ 34 w 300"/>
                <a:gd name="T91" fmla="*/ 187 h 219"/>
                <a:gd name="T92" fmla="*/ 46 w 300"/>
                <a:gd name="T93" fmla="*/ 181 h 219"/>
                <a:gd name="T94" fmla="*/ 64 w 300"/>
                <a:gd name="T95" fmla="*/ 187 h 219"/>
                <a:gd name="T96" fmla="*/ 75 w 300"/>
                <a:gd name="T97" fmla="*/ 181 h 219"/>
                <a:gd name="T98" fmla="*/ 93 w 300"/>
                <a:gd name="T99" fmla="*/ 187 h 219"/>
                <a:gd name="T100" fmla="*/ 99 w 300"/>
                <a:gd name="T101" fmla="*/ 190 h 219"/>
                <a:gd name="T102" fmla="*/ 117 w 300"/>
                <a:gd name="T103" fmla="*/ 196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0"/>
                <a:gd name="T157" fmla="*/ 0 h 219"/>
                <a:gd name="T158" fmla="*/ 300 w 300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0" h="219">
                  <a:moveTo>
                    <a:pt x="117" y="196"/>
                  </a:moveTo>
                  <a:lnTo>
                    <a:pt x="129" y="201"/>
                  </a:lnTo>
                  <a:lnTo>
                    <a:pt x="135" y="201"/>
                  </a:lnTo>
                  <a:lnTo>
                    <a:pt x="145" y="212"/>
                  </a:lnTo>
                  <a:lnTo>
                    <a:pt x="163" y="218"/>
                  </a:lnTo>
                  <a:lnTo>
                    <a:pt x="181" y="212"/>
                  </a:lnTo>
                  <a:lnTo>
                    <a:pt x="205" y="196"/>
                  </a:lnTo>
                  <a:lnTo>
                    <a:pt x="228" y="196"/>
                  </a:lnTo>
                  <a:lnTo>
                    <a:pt x="246" y="187"/>
                  </a:lnTo>
                  <a:lnTo>
                    <a:pt x="262" y="187"/>
                  </a:lnTo>
                  <a:lnTo>
                    <a:pt x="257" y="171"/>
                  </a:lnTo>
                  <a:lnTo>
                    <a:pt x="262" y="136"/>
                  </a:lnTo>
                  <a:lnTo>
                    <a:pt x="275" y="126"/>
                  </a:lnTo>
                  <a:lnTo>
                    <a:pt x="286" y="111"/>
                  </a:lnTo>
                  <a:lnTo>
                    <a:pt x="293" y="100"/>
                  </a:lnTo>
                  <a:lnTo>
                    <a:pt x="286" y="75"/>
                  </a:lnTo>
                  <a:lnTo>
                    <a:pt x="299" y="59"/>
                  </a:lnTo>
                  <a:lnTo>
                    <a:pt x="299" y="50"/>
                  </a:lnTo>
                  <a:lnTo>
                    <a:pt x="299" y="34"/>
                  </a:lnTo>
                  <a:lnTo>
                    <a:pt x="257" y="9"/>
                  </a:lnTo>
                  <a:lnTo>
                    <a:pt x="239" y="3"/>
                  </a:lnTo>
                  <a:lnTo>
                    <a:pt x="216" y="0"/>
                  </a:lnTo>
                  <a:lnTo>
                    <a:pt x="210" y="14"/>
                  </a:lnTo>
                  <a:lnTo>
                    <a:pt x="192" y="30"/>
                  </a:lnTo>
                  <a:lnTo>
                    <a:pt x="176" y="50"/>
                  </a:lnTo>
                  <a:lnTo>
                    <a:pt x="163" y="55"/>
                  </a:lnTo>
                  <a:lnTo>
                    <a:pt x="153" y="64"/>
                  </a:lnTo>
                  <a:lnTo>
                    <a:pt x="135" y="59"/>
                  </a:lnTo>
                  <a:lnTo>
                    <a:pt x="117" y="55"/>
                  </a:lnTo>
                  <a:lnTo>
                    <a:pt x="93" y="55"/>
                  </a:lnTo>
                  <a:lnTo>
                    <a:pt x="75" y="59"/>
                  </a:lnTo>
                  <a:lnTo>
                    <a:pt x="64" y="70"/>
                  </a:lnTo>
                  <a:lnTo>
                    <a:pt x="52" y="84"/>
                  </a:lnTo>
                  <a:lnTo>
                    <a:pt x="46" y="100"/>
                  </a:lnTo>
                  <a:lnTo>
                    <a:pt x="34" y="111"/>
                  </a:lnTo>
                  <a:lnTo>
                    <a:pt x="18" y="111"/>
                  </a:lnTo>
                  <a:lnTo>
                    <a:pt x="0" y="120"/>
                  </a:lnTo>
                  <a:lnTo>
                    <a:pt x="10" y="145"/>
                  </a:lnTo>
                  <a:lnTo>
                    <a:pt x="5" y="162"/>
                  </a:lnTo>
                  <a:lnTo>
                    <a:pt x="5" y="181"/>
                  </a:lnTo>
                  <a:lnTo>
                    <a:pt x="0" y="196"/>
                  </a:lnTo>
                  <a:lnTo>
                    <a:pt x="18" y="212"/>
                  </a:lnTo>
                  <a:lnTo>
                    <a:pt x="28" y="218"/>
                  </a:lnTo>
                  <a:lnTo>
                    <a:pt x="34" y="207"/>
                  </a:lnTo>
                  <a:lnTo>
                    <a:pt x="34" y="190"/>
                  </a:lnTo>
                  <a:lnTo>
                    <a:pt x="34" y="187"/>
                  </a:lnTo>
                  <a:lnTo>
                    <a:pt x="46" y="181"/>
                  </a:lnTo>
                  <a:lnTo>
                    <a:pt x="64" y="187"/>
                  </a:lnTo>
                  <a:lnTo>
                    <a:pt x="75" y="181"/>
                  </a:lnTo>
                  <a:lnTo>
                    <a:pt x="93" y="187"/>
                  </a:lnTo>
                  <a:lnTo>
                    <a:pt x="99" y="190"/>
                  </a:lnTo>
                  <a:lnTo>
                    <a:pt x="117" y="196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500486" y="3853403"/>
              <a:ext cx="887938" cy="725895"/>
            </a:xfrm>
            <a:custGeom>
              <a:avLst/>
              <a:gdLst>
                <a:gd name="T0" fmla="*/ 368 w 931"/>
                <a:gd name="T1" fmla="*/ 198 h 641"/>
                <a:gd name="T2" fmla="*/ 428 w 931"/>
                <a:gd name="T3" fmla="*/ 224 h 641"/>
                <a:gd name="T4" fmla="*/ 532 w 931"/>
                <a:gd name="T5" fmla="*/ 253 h 641"/>
                <a:gd name="T6" fmla="*/ 573 w 931"/>
                <a:gd name="T7" fmla="*/ 269 h 641"/>
                <a:gd name="T8" fmla="*/ 608 w 931"/>
                <a:gd name="T9" fmla="*/ 289 h 641"/>
                <a:gd name="T10" fmla="*/ 649 w 931"/>
                <a:gd name="T11" fmla="*/ 320 h 641"/>
                <a:gd name="T12" fmla="*/ 685 w 931"/>
                <a:gd name="T13" fmla="*/ 339 h 641"/>
                <a:gd name="T14" fmla="*/ 737 w 931"/>
                <a:gd name="T15" fmla="*/ 359 h 641"/>
                <a:gd name="T16" fmla="*/ 773 w 931"/>
                <a:gd name="T17" fmla="*/ 381 h 641"/>
                <a:gd name="T18" fmla="*/ 802 w 931"/>
                <a:gd name="T19" fmla="*/ 385 h 641"/>
                <a:gd name="T20" fmla="*/ 843 w 931"/>
                <a:gd name="T21" fmla="*/ 426 h 641"/>
                <a:gd name="T22" fmla="*/ 906 w 931"/>
                <a:gd name="T23" fmla="*/ 477 h 641"/>
                <a:gd name="T24" fmla="*/ 924 w 931"/>
                <a:gd name="T25" fmla="*/ 513 h 641"/>
                <a:gd name="T26" fmla="*/ 919 w 931"/>
                <a:gd name="T27" fmla="*/ 547 h 641"/>
                <a:gd name="T28" fmla="*/ 913 w 931"/>
                <a:gd name="T29" fmla="*/ 614 h 641"/>
                <a:gd name="T30" fmla="*/ 895 w 931"/>
                <a:gd name="T31" fmla="*/ 640 h 641"/>
                <a:gd name="T32" fmla="*/ 854 w 931"/>
                <a:gd name="T33" fmla="*/ 625 h 641"/>
                <a:gd name="T34" fmla="*/ 813 w 931"/>
                <a:gd name="T35" fmla="*/ 589 h 641"/>
                <a:gd name="T36" fmla="*/ 802 w 931"/>
                <a:gd name="T37" fmla="*/ 573 h 641"/>
                <a:gd name="T38" fmla="*/ 796 w 931"/>
                <a:gd name="T39" fmla="*/ 558 h 641"/>
                <a:gd name="T40" fmla="*/ 802 w 931"/>
                <a:gd name="T41" fmla="*/ 544 h 641"/>
                <a:gd name="T42" fmla="*/ 773 w 931"/>
                <a:gd name="T43" fmla="*/ 518 h 641"/>
                <a:gd name="T44" fmla="*/ 750 w 931"/>
                <a:gd name="T45" fmla="*/ 491 h 641"/>
                <a:gd name="T46" fmla="*/ 661 w 931"/>
                <a:gd name="T47" fmla="*/ 488 h 641"/>
                <a:gd name="T48" fmla="*/ 591 w 931"/>
                <a:gd name="T49" fmla="*/ 466 h 641"/>
                <a:gd name="T50" fmla="*/ 597 w 931"/>
                <a:gd name="T51" fmla="*/ 446 h 641"/>
                <a:gd name="T52" fmla="*/ 615 w 931"/>
                <a:gd name="T53" fmla="*/ 441 h 641"/>
                <a:gd name="T54" fmla="*/ 597 w 931"/>
                <a:gd name="T55" fmla="*/ 437 h 641"/>
                <a:gd name="T56" fmla="*/ 568 w 931"/>
                <a:gd name="T57" fmla="*/ 432 h 641"/>
                <a:gd name="T58" fmla="*/ 521 w 931"/>
                <a:gd name="T59" fmla="*/ 451 h 641"/>
                <a:gd name="T60" fmla="*/ 480 w 931"/>
                <a:gd name="T61" fmla="*/ 446 h 641"/>
                <a:gd name="T62" fmla="*/ 456 w 931"/>
                <a:gd name="T63" fmla="*/ 432 h 641"/>
                <a:gd name="T64" fmla="*/ 456 w 931"/>
                <a:gd name="T65" fmla="*/ 395 h 641"/>
                <a:gd name="T66" fmla="*/ 415 w 931"/>
                <a:gd name="T67" fmla="*/ 365 h 641"/>
                <a:gd name="T68" fmla="*/ 350 w 931"/>
                <a:gd name="T69" fmla="*/ 359 h 641"/>
                <a:gd name="T70" fmla="*/ 298 w 931"/>
                <a:gd name="T71" fmla="*/ 330 h 641"/>
                <a:gd name="T72" fmla="*/ 287 w 931"/>
                <a:gd name="T73" fmla="*/ 309 h 641"/>
                <a:gd name="T74" fmla="*/ 251 w 931"/>
                <a:gd name="T75" fmla="*/ 269 h 641"/>
                <a:gd name="T76" fmla="*/ 215 w 931"/>
                <a:gd name="T77" fmla="*/ 269 h 641"/>
                <a:gd name="T78" fmla="*/ 122 w 931"/>
                <a:gd name="T79" fmla="*/ 274 h 641"/>
                <a:gd name="T80" fmla="*/ 82 w 931"/>
                <a:gd name="T81" fmla="*/ 263 h 641"/>
                <a:gd name="T82" fmla="*/ 88 w 931"/>
                <a:gd name="T83" fmla="*/ 227 h 641"/>
                <a:gd name="T84" fmla="*/ 64 w 931"/>
                <a:gd name="T85" fmla="*/ 218 h 641"/>
                <a:gd name="T86" fmla="*/ 28 w 931"/>
                <a:gd name="T87" fmla="*/ 202 h 641"/>
                <a:gd name="T88" fmla="*/ 5 w 931"/>
                <a:gd name="T89" fmla="*/ 168 h 641"/>
                <a:gd name="T90" fmla="*/ 17 w 931"/>
                <a:gd name="T91" fmla="*/ 106 h 641"/>
                <a:gd name="T92" fmla="*/ 28 w 931"/>
                <a:gd name="T93" fmla="*/ 56 h 641"/>
                <a:gd name="T94" fmla="*/ 41 w 931"/>
                <a:gd name="T95" fmla="*/ 14 h 641"/>
                <a:gd name="T96" fmla="*/ 111 w 931"/>
                <a:gd name="T97" fmla="*/ 14 h 641"/>
                <a:gd name="T98" fmla="*/ 187 w 931"/>
                <a:gd name="T99" fmla="*/ 10 h 641"/>
                <a:gd name="T100" fmla="*/ 298 w 931"/>
                <a:gd name="T101" fmla="*/ 14 h 641"/>
                <a:gd name="T102" fmla="*/ 311 w 931"/>
                <a:gd name="T103" fmla="*/ 45 h 641"/>
                <a:gd name="T104" fmla="*/ 257 w 931"/>
                <a:gd name="T105" fmla="*/ 92 h 641"/>
                <a:gd name="T106" fmla="*/ 239 w 931"/>
                <a:gd name="T107" fmla="*/ 131 h 641"/>
                <a:gd name="T108" fmla="*/ 293 w 931"/>
                <a:gd name="T109" fmla="*/ 171 h 6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31"/>
                <a:gd name="T166" fmla="*/ 0 h 641"/>
                <a:gd name="T167" fmla="*/ 931 w 931"/>
                <a:gd name="T168" fmla="*/ 641 h 6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31" h="641">
                  <a:moveTo>
                    <a:pt x="321" y="188"/>
                  </a:moveTo>
                  <a:lnTo>
                    <a:pt x="339" y="193"/>
                  </a:lnTo>
                  <a:lnTo>
                    <a:pt x="368" y="198"/>
                  </a:lnTo>
                  <a:lnTo>
                    <a:pt x="381" y="202"/>
                  </a:lnTo>
                  <a:lnTo>
                    <a:pt x="397" y="213"/>
                  </a:lnTo>
                  <a:lnTo>
                    <a:pt x="428" y="224"/>
                  </a:lnTo>
                  <a:lnTo>
                    <a:pt x="444" y="224"/>
                  </a:lnTo>
                  <a:lnTo>
                    <a:pt x="451" y="233"/>
                  </a:lnTo>
                  <a:lnTo>
                    <a:pt x="532" y="253"/>
                  </a:lnTo>
                  <a:lnTo>
                    <a:pt x="550" y="258"/>
                  </a:lnTo>
                  <a:lnTo>
                    <a:pt x="561" y="269"/>
                  </a:lnTo>
                  <a:lnTo>
                    <a:pt x="573" y="269"/>
                  </a:lnTo>
                  <a:lnTo>
                    <a:pt x="579" y="278"/>
                  </a:lnTo>
                  <a:lnTo>
                    <a:pt x="591" y="283"/>
                  </a:lnTo>
                  <a:lnTo>
                    <a:pt x="608" y="289"/>
                  </a:lnTo>
                  <a:lnTo>
                    <a:pt x="625" y="305"/>
                  </a:lnTo>
                  <a:lnTo>
                    <a:pt x="631" y="314"/>
                  </a:lnTo>
                  <a:lnTo>
                    <a:pt x="649" y="320"/>
                  </a:lnTo>
                  <a:lnTo>
                    <a:pt x="661" y="330"/>
                  </a:lnTo>
                  <a:lnTo>
                    <a:pt x="667" y="334"/>
                  </a:lnTo>
                  <a:lnTo>
                    <a:pt x="685" y="339"/>
                  </a:lnTo>
                  <a:lnTo>
                    <a:pt x="708" y="345"/>
                  </a:lnTo>
                  <a:lnTo>
                    <a:pt x="714" y="345"/>
                  </a:lnTo>
                  <a:lnTo>
                    <a:pt x="737" y="359"/>
                  </a:lnTo>
                  <a:lnTo>
                    <a:pt x="750" y="365"/>
                  </a:lnTo>
                  <a:lnTo>
                    <a:pt x="773" y="370"/>
                  </a:lnTo>
                  <a:lnTo>
                    <a:pt x="773" y="381"/>
                  </a:lnTo>
                  <a:lnTo>
                    <a:pt x="789" y="381"/>
                  </a:lnTo>
                  <a:lnTo>
                    <a:pt x="796" y="385"/>
                  </a:lnTo>
                  <a:lnTo>
                    <a:pt x="802" y="385"/>
                  </a:lnTo>
                  <a:lnTo>
                    <a:pt x="807" y="395"/>
                  </a:lnTo>
                  <a:lnTo>
                    <a:pt x="825" y="421"/>
                  </a:lnTo>
                  <a:lnTo>
                    <a:pt x="843" y="426"/>
                  </a:lnTo>
                  <a:lnTo>
                    <a:pt x="872" y="446"/>
                  </a:lnTo>
                  <a:lnTo>
                    <a:pt x="895" y="466"/>
                  </a:lnTo>
                  <a:lnTo>
                    <a:pt x="906" y="477"/>
                  </a:lnTo>
                  <a:lnTo>
                    <a:pt x="913" y="488"/>
                  </a:lnTo>
                  <a:lnTo>
                    <a:pt x="919" y="502"/>
                  </a:lnTo>
                  <a:lnTo>
                    <a:pt x="924" y="513"/>
                  </a:lnTo>
                  <a:lnTo>
                    <a:pt x="930" y="527"/>
                  </a:lnTo>
                  <a:lnTo>
                    <a:pt x="930" y="538"/>
                  </a:lnTo>
                  <a:lnTo>
                    <a:pt x="919" y="547"/>
                  </a:lnTo>
                  <a:lnTo>
                    <a:pt x="906" y="573"/>
                  </a:lnTo>
                  <a:lnTo>
                    <a:pt x="906" y="598"/>
                  </a:lnTo>
                  <a:lnTo>
                    <a:pt x="913" y="614"/>
                  </a:lnTo>
                  <a:lnTo>
                    <a:pt x="906" y="629"/>
                  </a:lnTo>
                  <a:lnTo>
                    <a:pt x="906" y="634"/>
                  </a:lnTo>
                  <a:lnTo>
                    <a:pt x="895" y="640"/>
                  </a:lnTo>
                  <a:lnTo>
                    <a:pt x="883" y="634"/>
                  </a:lnTo>
                  <a:lnTo>
                    <a:pt x="867" y="625"/>
                  </a:lnTo>
                  <a:lnTo>
                    <a:pt x="854" y="625"/>
                  </a:lnTo>
                  <a:lnTo>
                    <a:pt x="831" y="614"/>
                  </a:lnTo>
                  <a:lnTo>
                    <a:pt x="825" y="598"/>
                  </a:lnTo>
                  <a:lnTo>
                    <a:pt x="813" y="589"/>
                  </a:lnTo>
                  <a:lnTo>
                    <a:pt x="802" y="583"/>
                  </a:lnTo>
                  <a:lnTo>
                    <a:pt x="796" y="578"/>
                  </a:lnTo>
                  <a:lnTo>
                    <a:pt x="802" y="573"/>
                  </a:lnTo>
                  <a:lnTo>
                    <a:pt x="813" y="573"/>
                  </a:lnTo>
                  <a:lnTo>
                    <a:pt x="807" y="564"/>
                  </a:lnTo>
                  <a:lnTo>
                    <a:pt x="796" y="558"/>
                  </a:lnTo>
                  <a:lnTo>
                    <a:pt x="796" y="553"/>
                  </a:lnTo>
                  <a:lnTo>
                    <a:pt x="802" y="547"/>
                  </a:lnTo>
                  <a:lnTo>
                    <a:pt x="802" y="544"/>
                  </a:lnTo>
                  <a:lnTo>
                    <a:pt x="789" y="533"/>
                  </a:lnTo>
                  <a:lnTo>
                    <a:pt x="778" y="522"/>
                  </a:lnTo>
                  <a:lnTo>
                    <a:pt x="773" y="518"/>
                  </a:lnTo>
                  <a:lnTo>
                    <a:pt x="773" y="508"/>
                  </a:lnTo>
                  <a:lnTo>
                    <a:pt x="778" y="502"/>
                  </a:lnTo>
                  <a:lnTo>
                    <a:pt x="750" y="491"/>
                  </a:lnTo>
                  <a:lnTo>
                    <a:pt x="719" y="488"/>
                  </a:lnTo>
                  <a:lnTo>
                    <a:pt x="667" y="491"/>
                  </a:lnTo>
                  <a:lnTo>
                    <a:pt x="661" y="488"/>
                  </a:lnTo>
                  <a:lnTo>
                    <a:pt x="620" y="477"/>
                  </a:lnTo>
                  <a:lnTo>
                    <a:pt x="608" y="471"/>
                  </a:lnTo>
                  <a:lnTo>
                    <a:pt x="591" y="466"/>
                  </a:lnTo>
                  <a:lnTo>
                    <a:pt x="591" y="462"/>
                  </a:lnTo>
                  <a:lnTo>
                    <a:pt x="597" y="451"/>
                  </a:lnTo>
                  <a:lnTo>
                    <a:pt x="597" y="446"/>
                  </a:lnTo>
                  <a:lnTo>
                    <a:pt x="597" y="441"/>
                  </a:lnTo>
                  <a:lnTo>
                    <a:pt x="615" y="441"/>
                  </a:lnTo>
                  <a:lnTo>
                    <a:pt x="615" y="437"/>
                  </a:lnTo>
                  <a:lnTo>
                    <a:pt x="608" y="437"/>
                  </a:lnTo>
                  <a:lnTo>
                    <a:pt x="597" y="437"/>
                  </a:lnTo>
                  <a:lnTo>
                    <a:pt x="584" y="441"/>
                  </a:lnTo>
                  <a:lnTo>
                    <a:pt x="573" y="432"/>
                  </a:lnTo>
                  <a:lnTo>
                    <a:pt x="568" y="432"/>
                  </a:lnTo>
                  <a:lnTo>
                    <a:pt x="555" y="432"/>
                  </a:lnTo>
                  <a:lnTo>
                    <a:pt x="527" y="446"/>
                  </a:lnTo>
                  <a:lnTo>
                    <a:pt x="521" y="451"/>
                  </a:lnTo>
                  <a:lnTo>
                    <a:pt x="509" y="471"/>
                  </a:lnTo>
                  <a:lnTo>
                    <a:pt x="491" y="466"/>
                  </a:lnTo>
                  <a:lnTo>
                    <a:pt x="480" y="446"/>
                  </a:lnTo>
                  <a:lnTo>
                    <a:pt x="467" y="446"/>
                  </a:lnTo>
                  <a:lnTo>
                    <a:pt x="462" y="441"/>
                  </a:lnTo>
                  <a:lnTo>
                    <a:pt x="456" y="432"/>
                  </a:lnTo>
                  <a:lnTo>
                    <a:pt x="462" y="421"/>
                  </a:lnTo>
                  <a:lnTo>
                    <a:pt x="462" y="406"/>
                  </a:lnTo>
                  <a:lnTo>
                    <a:pt x="456" y="395"/>
                  </a:lnTo>
                  <a:lnTo>
                    <a:pt x="456" y="385"/>
                  </a:lnTo>
                  <a:lnTo>
                    <a:pt x="433" y="370"/>
                  </a:lnTo>
                  <a:lnTo>
                    <a:pt x="415" y="365"/>
                  </a:lnTo>
                  <a:lnTo>
                    <a:pt x="410" y="376"/>
                  </a:lnTo>
                  <a:lnTo>
                    <a:pt x="381" y="381"/>
                  </a:lnTo>
                  <a:lnTo>
                    <a:pt x="350" y="359"/>
                  </a:lnTo>
                  <a:lnTo>
                    <a:pt x="339" y="350"/>
                  </a:lnTo>
                  <a:lnTo>
                    <a:pt x="327" y="339"/>
                  </a:lnTo>
                  <a:lnTo>
                    <a:pt x="298" y="330"/>
                  </a:lnTo>
                  <a:lnTo>
                    <a:pt x="280" y="320"/>
                  </a:lnTo>
                  <a:lnTo>
                    <a:pt x="275" y="314"/>
                  </a:lnTo>
                  <a:lnTo>
                    <a:pt x="287" y="309"/>
                  </a:lnTo>
                  <a:lnTo>
                    <a:pt x="287" y="305"/>
                  </a:lnTo>
                  <a:lnTo>
                    <a:pt x="269" y="278"/>
                  </a:lnTo>
                  <a:lnTo>
                    <a:pt x="251" y="269"/>
                  </a:lnTo>
                  <a:lnTo>
                    <a:pt x="239" y="258"/>
                  </a:lnTo>
                  <a:lnTo>
                    <a:pt x="228" y="258"/>
                  </a:lnTo>
                  <a:lnTo>
                    <a:pt x="215" y="269"/>
                  </a:lnTo>
                  <a:lnTo>
                    <a:pt x="192" y="269"/>
                  </a:lnTo>
                  <a:lnTo>
                    <a:pt x="158" y="278"/>
                  </a:lnTo>
                  <a:lnTo>
                    <a:pt x="122" y="274"/>
                  </a:lnTo>
                  <a:lnTo>
                    <a:pt x="111" y="278"/>
                  </a:lnTo>
                  <a:lnTo>
                    <a:pt x="93" y="274"/>
                  </a:lnTo>
                  <a:lnTo>
                    <a:pt x="82" y="263"/>
                  </a:lnTo>
                  <a:lnTo>
                    <a:pt x="75" y="253"/>
                  </a:lnTo>
                  <a:lnTo>
                    <a:pt x="75" y="244"/>
                  </a:lnTo>
                  <a:lnTo>
                    <a:pt x="88" y="227"/>
                  </a:lnTo>
                  <a:lnTo>
                    <a:pt x="82" y="218"/>
                  </a:lnTo>
                  <a:lnTo>
                    <a:pt x="75" y="213"/>
                  </a:lnTo>
                  <a:lnTo>
                    <a:pt x="64" y="218"/>
                  </a:lnTo>
                  <a:lnTo>
                    <a:pt x="52" y="224"/>
                  </a:lnTo>
                  <a:lnTo>
                    <a:pt x="46" y="213"/>
                  </a:lnTo>
                  <a:lnTo>
                    <a:pt x="28" y="202"/>
                  </a:lnTo>
                  <a:lnTo>
                    <a:pt x="35" y="193"/>
                  </a:lnTo>
                  <a:lnTo>
                    <a:pt x="35" y="182"/>
                  </a:lnTo>
                  <a:lnTo>
                    <a:pt x="5" y="168"/>
                  </a:lnTo>
                  <a:lnTo>
                    <a:pt x="0" y="151"/>
                  </a:lnTo>
                  <a:lnTo>
                    <a:pt x="5" y="117"/>
                  </a:lnTo>
                  <a:lnTo>
                    <a:pt x="17" y="106"/>
                  </a:lnTo>
                  <a:lnTo>
                    <a:pt x="28" y="92"/>
                  </a:lnTo>
                  <a:lnTo>
                    <a:pt x="35" y="81"/>
                  </a:lnTo>
                  <a:lnTo>
                    <a:pt x="28" y="56"/>
                  </a:lnTo>
                  <a:lnTo>
                    <a:pt x="41" y="39"/>
                  </a:lnTo>
                  <a:lnTo>
                    <a:pt x="41" y="30"/>
                  </a:lnTo>
                  <a:lnTo>
                    <a:pt x="41" y="14"/>
                  </a:lnTo>
                  <a:lnTo>
                    <a:pt x="59" y="19"/>
                  </a:lnTo>
                  <a:lnTo>
                    <a:pt x="93" y="14"/>
                  </a:lnTo>
                  <a:lnTo>
                    <a:pt x="111" y="14"/>
                  </a:lnTo>
                  <a:lnTo>
                    <a:pt x="129" y="14"/>
                  </a:lnTo>
                  <a:lnTo>
                    <a:pt x="163" y="10"/>
                  </a:lnTo>
                  <a:lnTo>
                    <a:pt x="187" y="10"/>
                  </a:lnTo>
                  <a:lnTo>
                    <a:pt x="275" y="0"/>
                  </a:lnTo>
                  <a:lnTo>
                    <a:pt x="280" y="5"/>
                  </a:lnTo>
                  <a:lnTo>
                    <a:pt x="298" y="14"/>
                  </a:lnTo>
                  <a:lnTo>
                    <a:pt x="298" y="25"/>
                  </a:lnTo>
                  <a:lnTo>
                    <a:pt x="311" y="36"/>
                  </a:lnTo>
                  <a:lnTo>
                    <a:pt x="311" y="45"/>
                  </a:lnTo>
                  <a:lnTo>
                    <a:pt x="304" y="56"/>
                  </a:lnTo>
                  <a:lnTo>
                    <a:pt x="275" y="86"/>
                  </a:lnTo>
                  <a:lnTo>
                    <a:pt x="257" y="92"/>
                  </a:lnTo>
                  <a:lnTo>
                    <a:pt x="239" y="106"/>
                  </a:lnTo>
                  <a:lnTo>
                    <a:pt x="233" y="117"/>
                  </a:lnTo>
                  <a:lnTo>
                    <a:pt x="239" y="131"/>
                  </a:lnTo>
                  <a:lnTo>
                    <a:pt x="251" y="146"/>
                  </a:lnTo>
                  <a:lnTo>
                    <a:pt x="269" y="162"/>
                  </a:lnTo>
                  <a:lnTo>
                    <a:pt x="293" y="171"/>
                  </a:lnTo>
                  <a:lnTo>
                    <a:pt x="321" y="188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609213" y="4145573"/>
              <a:ext cx="375776" cy="426931"/>
            </a:xfrm>
            <a:custGeom>
              <a:avLst/>
              <a:gdLst>
                <a:gd name="T0" fmla="*/ 281 w 394"/>
                <a:gd name="T1" fmla="*/ 314 h 377"/>
                <a:gd name="T2" fmla="*/ 335 w 394"/>
                <a:gd name="T3" fmla="*/ 319 h 377"/>
                <a:gd name="T4" fmla="*/ 358 w 394"/>
                <a:gd name="T5" fmla="*/ 274 h 377"/>
                <a:gd name="T6" fmla="*/ 374 w 394"/>
                <a:gd name="T7" fmla="*/ 244 h 377"/>
                <a:gd name="T8" fmla="*/ 393 w 394"/>
                <a:gd name="T9" fmla="*/ 213 h 377"/>
                <a:gd name="T10" fmla="*/ 364 w 394"/>
                <a:gd name="T11" fmla="*/ 188 h 377"/>
                <a:gd name="T12" fmla="*/ 346 w 394"/>
                <a:gd name="T13" fmla="*/ 182 h 377"/>
                <a:gd name="T14" fmla="*/ 346 w 394"/>
                <a:gd name="T15" fmla="*/ 162 h 377"/>
                <a:gd name="T16" fmla="*/ 340 w 394"/>
                <a:gd name="T17" fmla="*/ 137 h 377"/>
                <a:gd name="T18" fmla="*/ 317 w 394"/>
                <a:gd name="T19" fmla="*/ 112 h 377"/>
                <a:gd name="T20" fmla="*/ 293 w 394"/>
                <a:gd name="T21" fmla="*/ 117 h 377"/>
                <a:gd name="T22" fmla="*/ 234 w 394"/>
                <a:gd name="T23" fmla="*/ 101 h 377"/>
                <a:gd name="T24" fmla="*/ 210 w 394"/>
                <a:gd name="T25" fmla="*/ 81 h 377"/>
                <a:gd name="T26" fmla="*/ 164 w 394"/>
                <a:gd name="T27" fmla="*/ 61 h 377"/>
                <a:gd name="T28" fmla="*/ 171 w 394"/>
                <a:gd name="T29" fmla="*/ 50 h 377"/>
                <a:gd name="T30" fmla="*/ 153 w 394"/>
                <a:gd name="T31" fmla="*/ 19 h 377"/>
                <a:gd name="T32" fmla="*/ 122 w 394"/>
                <a:gd name="T33" fmla="*/ 0 h 377"/>
                <a:gd name="T34" fmla="*/ 99 w 394"/>
                <a:gd name="T35" fmla="*/ 10 h 377"/>
                <a:gd name="T36" fmla="*/ 41 w 394"/>
                <a:gd name="T37" fmla="*/ 19 h 377"/>
                <a:gd name="T38" fmla="*/ 41 w 394"/>
                <a:gd name="T39" fmla="*/ 56 h 377"/>
                <a:gd name="T40" fmla="*/ 5 w 394"/>
                <a:gd name="T41" fmla="*/ 86 h 377"/>
                <a:gd name="T42" fmla="*/ 5 w 394"/>
                <a:gd name="T43" fmla="*/ 112 h 377"/>
                <a:gd name="T44" fmla="*/ 18 w 394"/>
                <a:gd name="T45" fmla="*/ 153 h 377"/>
                <a:gd name="T46" fmla="*/ 23 w 394"/>
                <a:gd name="T47" fmla="*/ 178 h 377"/>
                <a:gd name="T48" fmla="*/ 59 w 394"/>
                <a:gd name="T49" fmla="*/ 224 h 377"/>
                <a:gd name="T50" fmla="*/ 82 w 394"/>
                <a:gd name="T51" fmla="*/ 238 h 377"/>
                <a:gd name="T52" fmla="*/ 99 w 394"/>
                <a:gd name="T53" fmla="*/ 274 h 377"/>
                <a:gd name="T54" fmla="*/ 117 w 394"/>
                <a:gd name="T55" fmla="*/ 285 h 377"/>
                <a:gd name="T56" fmla="*/ 106 w 394"/>
                <a:gd name="T57" fmla="*/ 305 h 377"/>
                <a:gd name="T58" fmla="*/ 93 w 394"/>
                <a:gd name="T59" fmla="*/ 325 h 377"/>
                <a:gd name="T60" fmla="*/ 82 w 394"/>
                <a:gd name="T61" fmla="*/ 356 h 377"/>
                <a:gd name="T62" fmla="*/ 111 w 394"/>
                <a:gd name="T63" fmla="*/ 366 h 377"/>
                <a:gd name="T64" fmla="*/ 135 w 394"/>
                <a:gd name="T65" fmla="*/ 345 h 377"/>
                <a:gd name="T66" fmla="*/ 176 w 394"/>
                <a:gd name="T67" fmla="*/ 361 h 377"/>
                <a:gd name="T68" fmla="*/ 187 w 394"/>
                <a:gd name="T69" fmla="*/ 376 h 377"/>
                <a:gd name="T70" fmla="*/ 246 w 394"/>
                <a:gd name="T71" fmla="*/ 376 h 377"/>
                <a:gd name="T72" fmla="*/ 252 w 394"/>
                <a:gd name="T73" fmla="*/ 376 h 377"/>
                <a:gd name="T74" fmla="*/ 257 w 394"/>
                <a:gd name="T75" fmla="*/ 356 h 377"/>
                <a:gd name="T76" fmla="*/ 270 w 394"/>
                <a:gd name="T77" fmla="*/ 325 h 3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94"/>
                <a:gd name="T118" fmla="*/ 0 h 377"/>
                <a:gd name="T119" fmla="*/ 394 w 394"/>
                <a:gd name="T120" fmla="*/ 377 h 3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94" h="377">
                  <a:moveTo>
                    <a:pt x="270" y="325"/>
                  </a:moveTo>
                  <a:lnTo>
                    <a:pt x="281" y="314"/>
                  </a:lnTo>
                  <a:lnTo>
                    <a:pt x="288" y="314"/>
                  </a:lnTo>
                  <a:lnTo>
                    <a:pt x="335" y="319"/>
                  </a:lnTo>
                  <a:lnTo>
                    <a:pt x="351" y="294"/>
                  </a:lnTo>
                  <a:lnTo>
                    <a:pt x="358" y="274"/>
                  </a:lnTo>
                  <a:lnTo>
                    <a:pt x="364" y="254"/>
                  </a:lnTo>
                  <a:lnTo>
                    <a:pt x="374" y="244"/>
                  </a:lnTo>
                  <a:lnTo>
                    <a:pt x="382" y="229"/>
                  </a:lnTo>
                  <a:lnTo>
                    <a:pt x="393" y="213"/>
                  </a:lnTo>
                  <a:lnTo>
                    <a:pt x="374" y="207"/>
                  </a:lnTo>
                  <a:lnTo>
                    <a:pt x="364" y="188"/>
                  </a:lnTo>
                  <a:lnTo>
                    <a:pt x="351" y="188"/>
                  </a:lnTo>
                  <a:lnTo>
                    <a:pt x="346" y="182"/>
                  </a:lnTo>
                  <a:lnTo>
                    <a:pt x="340" y="173"/>
                  </a:lnTo>
                  <a:lnTo>
                    <a:pt x="346" y="162"/>
                  </a:lnTo>
                  <a:lnTo>
                    <a:pt x="346" y="148"/>
                  </a:lnTo>
                  <a:lnTo>
                    <a:pt x="340" y="137"/>
                  </a:lnTo>
                  <a:lnTo>
                    <a:pt x="340" y="126"/>
                  </a:lnTo>
                  <a:lnTo>
                    <a:pt x="317" y="112"/>
                  </a:lnTo>
                  <a:lnTo>
                    <a:pt x="299" y="106"/>
                  </a:lnTo>
                  <a:lnTo>
                    <a:pt x="293" y="117"/>
                  </a:lnTo>
                  <a:lnTo>
                    <a:pt x="265" y="122"/>
                  </a:lnTo>
                  <a:lnTo>
                    <a:pt x="234" y="101"/>
                  </a:lnTo>
                  <a:lnTo>
                    <a:pt x="223" y="92"/>
                  </a:lnTo>
                  <a:lnTo>
                    <a:pt x="210" y="81"/>
                  </a:lnTo>
                  <a:lnTo>
                    <a:pt x="182" y="72"/>
                  </a:lnTo>
                  <a:lnTo>
                    <a:pt x="164" y="61"/>
                  </a:lnTo>
                  <a:lnTo>
                    <a:pt x="158" y="56"/>
                  </a:lnTo>
                  <a:lnTo>
                    <a:pt x="171" y="50"/>
                  </a:lnTo>
                  <a:lnTo>
                    <a:pt x="171" y="47"/>
                  </a:lnTo>
                  <a:lnTo>
                    <a:pt x="153" y="19"/>
                  </a:lnTo>
                  <a:lnTo>
                    <a:pt x="135" y="1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99" y="10"/>
                  </a:lnTo>
                  <a:lnTo>
                    <a:pt x="75" y="10"/>
                  </a:lnTo>
                  <a:lnTo>
                    <a:pt x="41" y="19"/>
                  </a:lnTo>
                  <a:lnTo>
                    <a:pt x="46" y="41"/>
                  </a:lnTo>
                  <a:lnTo>
                    <a:pt x="41" y="56"/>
                  </a:lnTo>
                  <a:lnTo>
                    <a:pt x="36" y="72"/>
                  </a:lnTo>
                  <a:lnTo>
                    <a:pt x="5" y="86"/>
                  </a:lnTo>
                  <a:lnTo>
                    <a:pt x="0" y="106"/>
                  </a:lnTo>
                  <a:lnTo>
                    <a:pt x="5" y="112"/>
                  </a:lnTo>
                  <a:lnTo>
                    <a:pt x="0" y="137"/>
                  </a:lnTo>
                  <a:lnTo>
                    <a:pt x="18" y="153"/>
                  </a:lnTo>
                  <a:lnTo>
                    <a:pt x="23" y="162"/>
                  </a:lnTo>
                  <a:lnTo>
                    <a:pt x="23" y="178"/>
                  </a:lnTo>
                  <a:lnTo>
                    <a:pt x="46" y="193"/>
                  </a:lnTo>
                  <a:lnTo>
                    <a:pt x="59" y="224"/>
                  </a:lnTo>
                  <a:lnTo>
                    <a:pt x="64" y="233"/>
                  </a:lnTo>
                  <a:lnTo>
                    <a:pt x="82" y="238"/>
                  </a:lnTo>
                  <a:lnTo>
                    <a:pt x="99" y="269"/>
                  </a:lnTo>
                  <a:lnTo>
                    <a:pt x="99" y="274"/>
                  </a:lnTo>
                  <a:lnTo>
                    <a:pt x="111" y="274"/>
                  </a:lnTo>
                  <a:lnTo>
                    <a:pt x="117" y="285"/>
                  </a:lnTo>
                  <a:lnTo>
                    <a:pt x="111" y="294"/>
                  </a:lnTo>
                  <a:lnTo>
                    <a:pt x="106" y="305"/>
                  </a:lnTo>
                  <a:lnTo>
                    <a:pt x="99" y="310"/>
                  </a:lnTo>
                  <a:lnTo>
                    <a:pt x="93" y="325"/>
                  </a:lnTo>
                  <a:lnTo>
                    <a:pt x="88" y="336"/>
                  </a:lnTo>
                  <a:lnTo>
                    <a:pt x="82" y="356"/>
                  </a:lnTo>
                  <a:lnTo>
                    <a:pt x="99" y="376"/>
                  </a:lnTo>
                  <a:lnTo>
                    <a:pt x="111" y="366"/>
                  </a:lnTo>
                  <a:lnTo>
                    <a:pt x="122" y="350"/>
                  </a:lnTo>
                  <a:lnTo>
                    <a:pt x="135" y="345"/>
                  </a:lnTo>
                  <a:lnTo>
                    <a:pt x="164" y="356"/>
                  </a:lnTo>
                  <a:lnTo>
                    <a:pt x="176" y="361"/>
                  </a:lnTo>
                  <a:lnTo>
                    <a:pt x="176" y="376"/>
                  </a:lnTo>
                  <a:lnTo>
                    <a:pt x="187" y="376"/>
                  </a:lnTo>
                  <a:lnTo>
                    <a:pt x="241" y="370"/>
                  </a:lnTo>
                  <a:lnTo>
                    <a:pt x="246" y="376"/>
                  </a:lnTo>
                  <a:lnTo>
                    <a:pt x="252" y="376"/>
                  </a:lnTo>
                  <a:lnTo>
                    <a:pt x="252" y="366"/>
                  </a:lnTo>
                  <a:lnTo>
                    <a:pt x="257" y="356"/>
                  </a:lnTo>
                  <a:lnTo>
                    <a:pt x="257" y="336"/>
                  </a:lnTo>
                  <a:lnTo>
                    <a:pt x="270" y="325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705541" y="4503425"/>
              <a:ext cx="381499" cy="775722"/>
            </a:xfrm>
            <a:custGeom>
              <a:avLst/>
              <a:gdLst>
                <a:gd name="T0" fmla="*/ 368 w 400"/>
                <a:gd name="T1" fmla="*/ 208 h 685"/>
                <a:gd name="T2" fmla="*/ 375 w 400"/>
                <a:gd name="T3" fmla="*/ 217 h 685"/>
                <a:gd name="T4" fmla="*/ 375 w 400"/>
                <a:gd name="T5" fmla="*/ 309 h 685"/>
                <a:gd name="T6" fmla="*/ 391 w 400"/>
                <a:gd name="T7" fmla="*/ 318 h 685"/>
                <a:gd name="T8" fmla="*/ 391 w 400"/>
                <a:gd name="T9" fmla="*/ 329 h 685"/>
                <a:gd name="T10" fmla="*/ 368 w 400"/>
                <a:gd name="T11" fmla="*/ 365 h 685"/>
                <a:gd name="T12" fmla="*/ 357 w 400"/>
                <a:gd name="T13" fmla="*/ 360 h 685"/>
                <a:gd name="T14" fmla="*/ 334 w 400"/>
                <a:gd name="T15" fmla="*/ 360 h 685"/>
                <a:gd name="T16" fmla="*/ 282 w 400"/>
                <a:gd name="T17" fmla="*/ 379 h 685"/>
                <a:gd name="T18" fmla="*/ 251 w 400"/>
                <a:gd name="T19" fmla="*/ 399 h 685"/>
                <a:gd name="T20" fmla="*/ 228 w 400"/>
                <a:gd name="T21" fmla="*/ 430 h 685"/>
                <a:gd name="T22" fmla="*/ 240 w 400"/>
                <a:gd name="T23" fmla="*/ 471 h 685"/>
                <a:gd name="T24" fmla="*/ 246 w 400"/>
                <a:gd name="T25" fmla="*/ 480 h 685"/>
                <a:gd name="T26" fmla="*/ 251 w 400"/>
                <a:gd name="T27" fmla="*/ 516 h 685"/>
                <a:gd name="T28" fmla="*/ 222 w 400"/>
                <a:gd name="T29" fmla="*/ 547 h 685"/>
                <a:gd name="T30" fmla="*/ 181 w 400"/>
                <a:gd name="T31" fmla="*/ 561 h 685"/>
                <a:gd name="T32" fmla="*/ 152 w 400"/>
                <a:gd name="T33" fmla="*/ 603 h 685"/>
                <a:gd name="T34" fmla="*/ 147 w 400"/>
                <a:gd name="T35" fmla="*/ 622 h 685"/>
                <a:gd name="T36" fmla="*/ 124 w 400"/>
                <a:gd name="T37" fmla="*/ 673 h 685"/>
                <a:gd name="T38" fmla="*/ 95 w 400"/>
                <a:gd name="T39" fmla="*/ 684 h 685"/>
                <a:gd name="T40" fmla="*/ 30 w 400"/>
                <a:gd name="T41" fmla="*/ 678 h 685"/>
                <a:gd name="T42" fmla="*/ 7 w 400"/>
                <a:gd name="T43" fmla="*/ 664 h 685"/>
                <a:gd name="T44" fmla="*/ 7 w 400"/>
                <a:gd name="T45" fmla="*/ 648 h 685"/>
                <a:gd name="T46" fmla="*/ 0 w 400"/>
                <a:gd name="T47" fmla="*/ 622 h 685"/>
                <a:gd name="T48" fmla="*/ 0 w 400"/>
                <a:gd name="T49" fmla="*/ 597 h 685"/>
                <a:gd name="T50" fmla="*/ 7 w 400"/>
                <a:gd name="T51" fmla="*/ 586 h 685"/>
                <a:gd name="T52" fmla="*/ 30 w 400"/>
                <a:gd name="T53" fmla="*/ 586 h 685"/>
                <a:gd name="T54" fmla="*/ 46 w 400"/>
                <a:gd name="T55" fmla="*/ 561 h 685"/>
                <a:gd name="T56" fmla="*/ 77 w 400"/>
                <a:gd name="T57" fmla="*/ 511 h 685"/>
                <a:gd name="T58" fmla="*/ 71 w 400"/>
                <a:gd name="T59" fmla="*/ 491 h 685"/>
                <a:gd name="T60" fmla="*/ 53 w 400"/>
                <a:gd name="T61" fmla="*/ 451 h 685"/>
                <a:gd name="T62" fmla="*/ 77 w 400"/>
                <a:gd name="T63" fmla="*/ 451 h 685"/>
                <a:gd name="T64" fmla="*/ 88 w 400"/>
                <a:gd name="T65" fmla="*/ 435 h 685"/>
                <a:gd name="T66" fmla="*/ 129 w 400"/>
                <a:gd name="T67" fmla="*/ 435 h 685"/>
                <a:gd name="T68" fmla="*/ 141 w 400"/>
                <a:gd name="T69" fmla="*/ 410 h 685"/>
                <a:gd name="T70" fmla="*/ 134 w 400"/>
                <a:gd name="T71" fmla="*/ 365 h 685"/>
                <a:gd name="T72" fmla="*/ 111 w 400"/>
                <a:gd name="T73" fmla="*/ 343 h 685"/>
                <a:gd name="T74" fmla="*/ 100 w 400"/>
                <a:gd name="T75" fmla="*/ 318 h 685"/>
                <a:gd name="T76" fmla="*/ 71 w 400"/>
                <a:gd name="T77" fmla="*/ 198 h 685"/>
                <a:gd name="T78" fmla="*/ 30 w 400"/>
                <a:gd name="T79" fmla="*/ 127 h 685"/>
                <a:gd name="T80" fmla="*/ 17 w 400"/>
                <a:gd name="T81" fmla="*/ 91 h 685"/>
                <a:gd name="T82" fmla="*/ 0 w 400"/>
                <a:gd name="T83" fmla="*/ 61 h 685"/>
                <a:gd name="T84" fmla="*/ 23 w 400"/>
                <a:gd name="T85" fmla="*/ 36 h 685"/>
                <a:gd name="T86" fmla="*/ 64 w 400"/>
                <a:gd name="T87" fmla="*/ 41 h 685"/>
                <a:gd name="T88" fmla="*/ 77 w 400"/>
                <a:gd name="T89" fmla="*/ 61 h 685"/>
                <a:gd name="T90" fmla="*/ 141 w 400"/>
                <a:gd name="T91" fmla="*/ 55 h 685"/>
                <a:gd name="T92" fmla="*/ 152 w 400"/>
                <a:gd name="T93" fmla="*/ 61 h 685"/>
                <a:gd name="T94" fmla="*/ 152 w 400"/>
                <a:gd name="T95" fmla="*/ 52 h 685"/>
                <a:gd name="T96" fmla="*/ 158 w 400"/>
                <a:gd name="T97" fmla="*/ 21 h 685"/>
                <a:gd name="T98" fmla="*/ 181 w 400"/>
                <a:gd name="T99" fmla="*/ 0 h 685"/>
                <a:gd name="T100" fmla="*/ 235 w 400"/>
                <a:gd name="T101" fmla="*/ 5 h 685"/>
                <a:gd name="T102" fmla="*/ 228 w 400"/>
                <a:gd name="T103" fmla="*/ 30 h 685"/>
                <a:gd name="T104" fmla="*/ 235 w 400"/>
                <a:gd name="T105" fmla="*/ 46 h 685"/>
                <a:gd name="T106" fmla="*/ 222 w 400"/>
                <a:gd name="T107" fmla="*/ 61 h 685"/>
                <a:gd name="T108" fmla="*/ 199 w 400"/>
                <a:gd name="T109" fmla="*/ 91 h 685"/>
                <a:gd name="T110" fmla="*/ 204 w 400"/>
                <a:gd name="T111" fmla="*/ 122 h 685"/>
                <a:gd name="T112" fmla="*/ 217 w 400"/>
                <a:gd name="T113" fmla="*/ 142 h 685"/>
                <a:gd name="T114" fmla="*/ 246 w 400"/>
                <a:gd name="T115" fmla="*/ 147 h 685"/>
                <a:gd name="T116" fmla="*/ 292 w 400"/>
                <a:gd name="T117" fmla="*/ 162 h 685"/>
                <a:gd name="T118" fmla="*/ 339 w 400"/>
                <a:gd name="T119" fmla="*/ 187 h 6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0"/>
                <a:gd name="T181" fmla="*/ 0 h 685"/>
                <a:gd name="T182" fmla="*/ 400 w 400"/>
                <a:gd name="T183" fmla="*/ 685 h 6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0" h="685">
                  <a:moveTo>
                    <a:pt x="339" y="187"/>
                  </a:moveTo>
                  <a:lnTo>
                    <a:pt x="368" y="208"/>
                  </a:lnTo>
                  <a:lnTo>
                    <a:pt x="381" y="208"/>
                  </a:lnTo>
                  <a:lnTo>
                    <a:pt x="375" y="217"/>
                  </a:lnTo>
                  <a:lnTo>
                    <a:pt x="368" y="304"/>
                  </a:lnTo>
                  <a:lnTo>
                    <a:pt x="375" y="309"/>
                  </a:lnTo>
                  <a:lnTo>
                    <a:pt x="381" y="324"/>
                  </a:lnTo>
                  <a:lnTo>
                    <a:pt x="391" y="318"/>
                  </a:lnTo>
                  <a:lnTo>
                    <a:pt x="399" y="324"/>
                  </a:lnTo>
                  <a:lnTo>
                    <a:pt x="391" y="329"/>
                  </a:lnTo>
                  <a:lnTo>
                    <a:pt x="368" y="360"/>
                  </a:lnTo>
                  <a:lnTo>
                    <a:pt x="368" y="365"/>
                  </a:lnTo>
                  <a:lnTo>
                    <a:pt x="363" y="365"/>
                  </a:lnTo>
                  <a:lnTo>
                    <a:pt x="357" y="360"/>
                  </a:lnTo>
                  <a:lnTo>
                    <a:pt x="345" y="360"/>
                  </a:lnTo>
                  <a:lnTo>
                    <a:pt x="334" y="360"/>
                  </a:lnTo>
                  <a:lnTo>
                    <a:pt x="310" y="360"/>
                  </a:lnTo>
                  <a:lnTo>
                    <a:pt x="282" y="379"/>
                  </a:lnTo>
                  <a:lnTo>
                    <a:pt x="264" y="390"/>
                  </a:lnTo>
                  <a:lnTo>
                    <a:pt x="251" y="399"/>
                  </a:lnTo>
                  <a:lnTo>
                    <a:pt x="246" y="410"/>
                  </a:lnTo>
                  <a:lnTo>
                    <a:pt x="228" y="430"/>
                  </a:lnTo>
                  <a:lnTo>
                    <a:pt x="235" y="441"/>
                  </a:lnTo>
                  <a:lnTo>
                    <a:pt x="240" y="471"/>
                  </a:lnTo>
                  <a:lnTo>
                    <a:pt x="240" y="477"/>
                  </a:lnTo>
                  <a:lnTo>
                    <a:pt x="246" y="480"/>
                  </a:lnTo>
                  <a:lnTo>
                    <a:pt x="246" y="505"/>
                  </a:lnTo>
                  <a:lnTo>
                    <a:pt x="251" y="516"/>
                  </a:lnTo>
                  <a:lnTo>
                    <a:pt x="228" y="541"/>
                  </a:lnTo>
                  <a:lnTo>
                    <a:pt x="222" y="547"/>
                  </a:lnTo>
                  <a:lnTo>
                    <a:pt x="194" y="558"/>
                  </a:lnTo>
                  <a:lnTo>
                    <a:pt x="181" y="561"/>
                  </a:lnTo>
                  <a:lnTo>
                    <a:pt x="158" y="592"/>
                  </a:lnTo>
                  <a:lnTo>
                    <a:pt x="152" y="603"/>
                  </a:lnTo>
                  <a:lnTo>
                    <a:pt x="147" y="612"/>
                  </a:lnTo>
                  <a:lnTo>
                    <a:pt x="147" y="622"/>
                  </a:lnTo>
                  <a:lnTo>
                    <a:pt x="141" y="637"/>
                  </a:lnTo>
                  <a:lnTo>
                    <a:pt x="124" y="673"/>
                  </a:lnTo>
                  <a:lnTo>
                    <a:pt x="118" y="678"/>
                  </a:lnTo>
                  <a:lnTo>
                    <a:pt x="95" y="684"/>
                  </a:lnTo>
                  <a:lnTo>
                    <a:pt x="46" y="684"/>
                  </a:lnTo>
                  <a:lnTo>
                    <a:pt x="30" y="678"/>
                  </a:lnTo>
                  <a:lnTo>
                    <a:pt x="17" y="673"/>
                  </a:lnTo>
                  <a:lnTo>
                    <a:pt x="7" y="664"/>
                  </a:lnTo>
                  <a:lnTo>
                    <a:pt x="7" y="653"/>
                  </a:lnTo>
                  <a:lnTo>
                    <a:pt x="7" y="648"/>
                  </a:lnTo>
                  <a:lnTo>
                    <a:pt x="7" y="637"/>
                  </a:lnTo>
                  <a:lnTo>
                    <a:pt x="0" y="622"/>
                  </a:lnTo>
                  <a:lnTo>
                    <a:pt x="0" y="612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7" y="586"/>
                  </a:lnTo>
                  <a:lnTo>
                    <a:pt x="17" y="592"/>
                  </a:lnTo>
                  <a:lnTo>
                    <a:pt x="30" y="586"/>
                  </a:lnTo>
                  <a:lnTo>
                    <a:pt x="41" y="572"/>
                  </a:lnTo>
                  <a:lnTo>
                    <a:pt x="46" y="561"/>
                  </a:lnTo>
                  <a:lnTo>
                    <a:pt x="59" y="541"/>
                  </a:lnTo>
                  <a:lnTo>
                    <a:pt x="77" y="511"/>
                  </a:lnTo>
                  <a:lnTo>
                    <a:pt x="71" y="502"/>
                  </a:lnTo>
                  <a:lnTo>
                    <a:pt x="71" y="491"/>
                  </a:lnTo>
                  <a:lnTo>
                    <a:pt x="41" y="466"/>
                  </a:lnTo>
                  <a:lnTo>
                    <a:pt x="53" y="451"/>
                  </a:lnTo>
                  <a:lnTo>
                    <a:pt x="59" y="451"/>
                  </a:lnTo>
                  <a:lnTo>
                    <a:pt x="77" y="451"/>
                  </a:lnTo>
                  <a:lnTo>
                    <a:pt x="82" y="446"/>
                  </a:lnTo>
                  <a:lnTo>
                    <a:pt x="88" y="435"/>
                  </a:lnTo>
                  <a:lnTo>
                    <a:pt x="95" y="435"/>
                  </a:lnTo>
                  <a:lnTo>
                    <a:pt x="129" y="435"/>
                  </a:lnTo>
                  <a:lnTo>
                    <a:pt x="134" y="421"/>
                  </a:lnTo>
                  <a:lnTo>
                    <a:pt x="141" y="410"/>
                  </a:lnTo>
                  <a:lnTo>
                    <a:pt x="147" y="374"/>
                  </a:lnTo>
                  <a:lnTo>
                    <a:pt x="134" y="365"/>
                  </a:lnTo>
                  <a:lnTo>
                    <a:pt x="124" y="360"/>
                  </a:lnTo>
                  <a:lnTo>
                    <a:pt x="111" y="343"/>
                  </a:lnTo>
                  <a:lnTo>
                    <a:pt x="106" y="334"/>
                  </a:lnTo>
                  <a:lnTo>
                    <a:pt x="100" y="318"/>
                  </a:lnTo>
                  <a:lnTo>
                    <a:pt x="82" y="243"/>
                  </a:lnTo>
                  <a:lnTo>
                    <a:pt x="71" y="198"/>
                  </a:lnTo>
                  <a:lnTo>
                    <a:pt x="41" y="172"/>
                  </a:lnTo>
                  <a:lnTo>
                    <a:pt x="30" y="127"/>
                  </a:lnTo>
                  <a:lnTo>
                    <a:pt x="30" y="111"/>
                  </a:lnTo>
                  <a:lnTo>
                    <a:pt x="17" y="91"/>
                  </a:lnTo>
                  <a:lnTo>
                    <a:pt x="12" y="81"/>
                  </a:lnTo>
                  <a:lnTo>
                    <a:pt x="0" y="61"/>
                  </a:lnTo>
                  <a:lnTo>
                    <a:pt x="12" y="52"/>
                  </a:lnTo>
                  <a:lnTo>
                    <a:pt x="23" y="36"/>
                  </a:lnTo>
                  <a:lnTo>
                    <a:pt x="35" y="30"/>
                  </a:lnTo>
                  <a:lnTo>
                    <a:pt x="64" y="41"/>
                  </a:lnTo>
                  <a:lnTo>
                    <a:pt x="77" y="46"/>
                  </a:lnTo>
                  <a:lnTo>
                    <a:pt x="77" y="61"/>
                  </a:lnTo>
                  <a:lnTo>
                    <a:pt x="88" y="61"/>
                  </a:lnTo>
                  <a:lnTo>
                    <a:pt x="141" y="55"/>
                  </a:lnTo>
                  <a:lnTo>
                    <a:pt x="147" y="61"/>
                  </a:lnTo>
                  <a:lnTo>
                    <a:pt x="152" y="61"/>
                  </a:lnTo>
                  <a:lnTo>
                    <a:pt x="152" y="52"/>
                  </a:lnTo>
                  <a:lnTo>
                    <a:pt x="158" y="41"/>
                  </a:lnTo>
                  <a:lnTo>
                    <a:pt x="158" y="21"/>
                  </a:lnTo>
                  <a:lnTo>
                    <a:pt x="170" y="10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235" y="5"/>
                  </a:lnTo>
                  <a:lnTo>
                    <a:pt x="228" y="16"/>
                  </a:lnTo>
                  <a:lnTo>
                    <a:pt x="228" y="30"/>
                  </a:lnTo>
                  <a:lnTo>
                    <a:pt x="235" y="36"/>
                  </a:lnTo>
                  <a:lnTo>
                    <a:pt x="235" y="46"/>
                  </a:lnTo>
                  <a:lnTo>
                    <a:pt x="228" y="55"/>
                  </a:lnTo>
                  <a:lnTo>
                    <a:pt x="222" y="61"/>
                  </a:lnTo>
                  <a:lnTo>
                    <a:pt x="212" y="77"/>
                  </a:lnTo>
                  <a:lnTo>
                    <a:pt x="199" y="91"/>
                  </a:lnTo>
                  <a:lnTo>
                    <a:pt x="199" y="117"/>
                  </a:lnTo>
                  <a:lnTo>
                    <a:pt x="204" y="122"/>
                  </a:lnTo>
                  <a:lnTo>
                    <a:pt x="204" y="131"/>
                  </a:lnTo>
                  <a:lnTo>
                    <a:pt x="217" y="142"/>
                  </a:lnTo>
                  <a:lnTo>
                    <a:pt x="228" y="147"/>
                  </a:lnTo>
                  <a:lnTo>
                    <a:pt x="246" y="147"/>
                  </a:lnTo>
                  <a:lnTo>
                    <a:pt x="269" y="147"/>
                  </a:lnTo>
                  <a:lnTo>
                    <a:pt x="292" y="162"/>
                  </a:lnTo>
                  <a:lnTo>
                    <a:pt x="305" y="172"/>
                  </a:lnTo>
                  <a:lnTo>
                    <a:pt x="339" y="187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5573916" y="2287237"/>
              <a:ext cx="576064" cy="832344"/>
            </a:xfrm>
            <a:custGeom>
              <a:avLst/>
              <a:gdLst>
                <a:gd name="T0" fmla="*/ 99 w 604"/>
                <a:gd name="T1" fmla="*/ 542 h 735"/>
                <a:gd name="T2" fmla="*/ 63 w 604"/>
                <a:gd name="T3" fmla="*/ 548 h 735"/>
                <a:gd name="T4" fmla="*/ 46 w 604"/>
                <a:gd name="T5" fmla="*/ 573 h 735"/>
                <a:gd name="T6" fmla="*/ 46 w 604"/>
                <a:gd name="T7" fmla="*/ 598 h 735"/>
                <a:gd name="T8" fmla="*/ 52 w 604"/>
                <a:gd name="T9" fmla="*/ 623 h 735"/>
                <a:gd name="T10" fmla="*/ 75 w 604"/>
                <a:gd name="T11" fmla="*/ 679 h 735"/>
                <a:gd name="T12" fmla="*/ 117 w 604"/>
                <a:gd name="T13" fmla="*/ 694 h 735"/>
                <a:gd name="T14" fmla="*/ 151 w 604"/>
                <a:gd name="T15" fmla="*/ 708 h 735"/>
                <a:gd name="T16" fmla="*/ 221 w 604"/>
                <a:gd name="T17" fmla="*/ 705 h 735"/>
                <a:gd name="T18" fmla="*/ 239 w 604"/>
                <a:gd name="T19" fmla="*/ 734 h 735"/>
                <a:gd name="T20" fmla="*/ 286 w 604"/>
                <a:gd name="T21" fmla="*/ 724 h 735"/>
                <a:gd name="T22" fmla="*/ 309 w 604"/>
                <a:gd name="T23" fmla="*/ 719 h 735"/>
                <a:gd name="T24" fmla="*/ 322 w 604"/>
                <a:gd name="T25" fmla="*/ 679 h 735"/>
                <a:gd name="T26" fmla="*/ 338 w 604"/>
                <a:gd name="T27" fmla="*/ 649 h 735"/>
                <a:gd name="T28" fmla="*/ 361 w 604"/>
                <a:gd name="T29" fmla="*/ 613 h 735"/>
                <a:gd name="T30" fmla="*/ 397 w 604"/>
                <a:gd name="T31" fmla="*/ 613 h 735"/>
                <a:gd name="T32" fmla="*/ 450 w 604"/>
                <a:gd name="T33" fmla="*/ 598 h 735"/>
                <a:gd name="T34" fmla="*/ 491 w 604"/>
                <a:gd name="T35" fmla="*/ 602 h 735"/>
                <a:gd name="T36" fmla="*/ 525 w 604"/>
                <a:gd name="T37" fmla="*/ 568 h 735"/>
                <a:gd name="T38" fmla="*/ 556 w 604"/>
                <a:gd name="T39" fmla="*/ 573 h 735"/>
                <a:gd name="T40" fmla="*/ 585 w 604"/>
                <a:gd name="T41" fmla="*/ 602 h 735"/>
                <a:gd name="T42" fmla="*/ 603 w 604"/>
                <a:gd name="T43" fmla="*/ 557 h 735"/>
                <a:gd name="T44" fmla="*/ 567 w 604"/>
                <a:gd name="T45" fmla="*/ 501 h 735"/>
                <a:gd name="T46" fmla="*/ 532 w 604"/>
                <a:gd name="T47" fmla="*/ 456 h 735"/>
                <a:gd name="T48" fmla="*/ 473 w 604"/>
                <a:gd name="T49" fmla="*/ 450 h 735"/>
                <a:gd name="T50" fmla="*/ 450 w 604"/>
                <a:gd name="T51" fmla="*/ 394 h 735"/>
                <a:gd name="T52" fmla="*/ 455 w 604"/>
                <a:gd name="T53" fmla="*/ 349 h 735"/>
                <a:gd name="T54" fmla="*/ 491 w 604"/>
                <a:gd name="T55" fmla="*/ 375 h 735"/>
                <a:gd name="T56" fmla="*/ 509 w 604"/>
                <a:gd name="T57" fmla="*/ 349 h 735"/>
                <a:gd name="T58" fmla="*/ 509 w 604"/>
                <a:gd name="T59" fmla="*/ 299 h 735"/>
                <a:gd name="T60" fmla="*/ 486 w 604"/>
                <a:gd name="T61" fmla="*/ 248 h 735"/>
                <a:gd name="T62" fmla="*/ 473 w 604"/>
                <a:gd name="T63" fmla="*/ 187 h 735"/>
                <a:gd name="T64" fmla="*/ 514 w 604"/>
                <a:gd name="T65" fmla="*/ 120 h 735"/>
                <a:gd name="T66" fmla="*/ 468 w 604"/>
                <a:gd name="T67" fmla="*/ 75 h 735"/>
                <a:gd name="T68" fmla="*/ 462 w 604"/>
                <a:gd name="T69" fmla="*/ 14 h 735"/>
                <a:gd name="T70" fmla="*/ 439 w 604"/>
                <a:gd name="T71" fmla="*/ 5 h 735"/>
                <a:gd name="T72" fmla="*/ 361 w 604"/>
                <a:gd name="T73" fmla="*/ 66 h 735"/>
                <a:gd name="T74" fmla="*/ 351 w 604"/>
                <a:gd name="T75" fmla="*/ 117 h 735"/>
                <a:gd name="T76" fmla="*/ 315 w 604"/>
                <a:gd name="T77" fmla="*/ 147 h 735"/>
                <a:gd name="T78" fmla="*/ 298 w 604"/>
                <a:gd name="T79" fmla="*/ 192 h 735"/>
                <a:gd name="T80" fmla="*/ 309 w 604"/>
                <a:gd name="T81" fmla="*/ 232 h 735"/>
                <a:gd name="T82" fmla="*/ 262 w 604"/>
                <a:gd name="T83" fmla="*/ 274 h 735"/>
                <a:gd name="T84" fmla="*/ 210 w 604"/>
                <a:gd name="T85" fmla="*/ 263 h 735"/>
                <a:gd name="T86" fmla="*/ 163 w 604"/>
                <a:gd name="T87" fmla="*/ 268 h 735"/>
                <a:gd name="T88" fmla="*/ 122 w 604"/>
                <a:gd name="T89" fmla="*/ 274 h 735"/>
                <a:gd name="T90" fmla="*/ 127 w 604"/>
                <a:gd name="T91" fmla="*/ 313 h 735"/>
                <a:gd name="T92" fmla="*/ 122 w 604"/>
                <a:gd name="T93" fmla="*/ 360 h 735"/>
                <a:gd name="T94" fmla="*/ 81 w 604"/>
                <a:gd name="T95" fmla="*/ 375 h 735"/>
                <a:gd name="T96" fmla="*/ 63 w 604"/>
                <a:gd name="T97" fmla="*/ 394 h 735"/>
                <a:gd name="T98" fmla="*/ 0 w 604"/>
                <a:gd name="T99" fmla="*/ 400 h 735"/>
                <a:gd name="T100" fmla="*/ 23 w 604"/>
                <a:gd name="T101" fmla="*/ 431 h 735"/>
                <a:gd name="T102" fmla="*/ 39 w 604"/>
                <a:gd name="T103" fmla="*/ 481 h 735"/>
                <a:gd name="T104" fmla="*/ 81 w 604"/>
                <a:gd name="T105" fmla="*/ 501 h 7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4"/>
                <a:gd name="T160" fmla="*/ 0 h 735"/>
                <a:gd name="T161" fmla="*/ 604 w 604"/>
                <a:gd name="T162" fmla="*/ 735 h 7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4" h="735">
                  <a:moveTo>
                    <a:pt x="93" y="526"/>
                  </a:moveTo>
                  <a:lnTo>
                    <a:pt x="99" y="537"/>
                  </a:lnTo>
                  <a:lnTo>
                    <a:pt x="99" y="542"/>
                  </a:lnTo>
                  <a:lnTo>
                    <a:pt x="86" y="537"/>
                  </a:lnTo>
                  <a:lnTo>
                    <a:pt x="70" y="537"/>
                  </a:lnTo>
                  <a:lnTo>
                    <a:pt x="63" y="548"/>
                  </a:lnTo>
                  <a:lnTo>
                    <a:pt x="63" y="557"/>
                  </a:lnTo>
                  <a:lnTo>
                    <a:pt x="52" y="573"/>
                  </a:lnTo>
                  <a:lnTo>
                    <a:pt x="46" y="573"/>
                  </a:lnTo>
                  <a:lnTo>
                    <a:pt x="39" y="582"/>
                  </a:lnTo>
                  <a:lnTo>
                    <a:pt x="46" y="598"/>
                  </a:lnTo>
                  <a:lnTo>
                    <a:pt x="52" y="607"/>
                  </a:lnTo>
                  <a:lnTo>
                    <a:pt x="46" y="613"/>
                  </a:lnTo>
                  <a:lnTo>
                    <a:pt x="52" y="623"/>
                  </a:lnTo>
                  <a:lnTo>
                    <a:pt x="46" y="638"/>
                  </a:lnTo>
                  <a:lnTo>
                    <a:pt x="63" y="658"/>
                  </a:lnTo>
                  <a:lnTo>
                    <a:pt x="75" y="679"/>
                  </a:lnTo>
                  <a:lnTo>
                    <a:pt x="104" y="688"/>
                  </a:lnTo>
                  <a:lnTo>
                    <a:pt x="109" y="688"/>
                  </a:lnTo>
                  <a:lnTo>
                    <a:pt x="117" y="694"/>
                  </a:lnTo>
                  <a:lnTo>
                    <a:pt x="127" y="694"/>
                  </a:lnTo>
                  <a:lnTo>
                    <a:pt x="145" y="708"/>
                  </a:lnTo>
                  <a:lnTo>
                    <a:pt x="151" y="708"/>
                  </a:lnTo>
                  <a:lnTo>
                    <a:pt x="181" y="705"/>
                  </a:lnTo>
                  <a:lnTo>
                    <a:pt x="210" y="714"/>
                  </a:lnTo>
                  <a:lnTo>
                    <a:pt x="221" y="705"/>
                  </a:lnTo>
                  <a:lnTo>
                    <a:pt x="228" y="708"/>
                  </a:lnTo>
                  <a:lnTo>
                    <a:pt x="228" y="719"/>
                  </a:lnTo>
                  <a:lnTo>
                    <a:pt x="239" y="734"/>
                  </a:lnTo>
                  <a:lnTo>
                    <a:pt x="262" y="724"/>
                  </a:lnTo>
                  <a:lnTo>
                    <a:pt x="268" y="730"/>
                  </a:lnTo>
                  <a:lnTo>
                    <a:pt x="286" y="724"/>
                  </a:lnTo>
                  <a:lnTo>
                    <a:pt x="298" y="719"/>
                  </a:lnTo>
                  <a:lnTo>
                    <a:pt x="304" y="719"/>
                  </a:lnTo>
                  <a:lnTo>
                    <a:pt x="309" y="719"/>
                  </a:lnTo>
                  <a:lnTo>
                    <a:pt x="322" y="708"/>
                  </a:lnTo>
                  <a:lnTo>
                    <a:pt x="315" y="688"/>
                  </a:lnTo>
                  <a:lnTo>
                    <a:pt x="322" y="679"/>
                  </a:lnTo>
                  <a:lnTo>
                    <a:pt x="327" y="663"/>
                  </a:lnTo>
                  <a:lnTo>
                    <a:pt x="327" y="654"/>
                  </a:lnTo>
                  <a:lnTo>
                    <a:pt x="338" y="649"/>
                  </a:lnTo>
                  <a:lnTo>
                    <a:pt x="351" y="633"/>
                  </a:lnTo>
                  <a:lnTo>
                    <a:pt x="356" y="623"/>
                  </a:lnTo>
                  <a:lnTo>
                    <a:pt x="361" y="613"/>
                  </a:lnTo>
                  <a:lnTo>
                    <a:pt x="374" y="598"/>
                  </a:lnTo>
                  <a:lnTo>
                    <a:pt x="392" y="613"/>
                  </a:lnTo>
                  <a:lnTo>
                    <a:pt x="397" y="613"/>
                  </a:lnTo>
                  <a:lnTo>
                    <a:pt x="408" y="602"/>
                  </a:lnTo>
                  <a:lnTo>
                    <a:pt x="426" y="607"/>
                  </a:lnTo>
                  <a:lnTo>
                    <a:pt x="450" y="598"/>
                  </a:lnTo>
                  <a:lnTo>
                    <a:pt x="462" y="593"/>
                  </a:lnTo>
                  <a:lnTo>
                    <a:pt x="478" y="593"/>
                  </a:lnTo>
                  <a:lnTo>
                    <a:pt x="491" y="602"/>
                  </a:lnTo>
                  <a:lnTo>
                    <a:pt x="496" y="602"/>
                  </a:lnTo>
                  <a:lnTo>
                    <a:pt x="520" y="582"/>
                  </a:lnTo>
                  <a:lnTo>
                    <a:pt x="525" y="568"/>
                  </a:lnTo>
                  <a:lnTo>
                    <a:pt x="543" y="568"/>
                  </a:lnTo>
                  <a:lnTo>
                    <a:pt x="556" y="573"/>
                  </a:lnTo>
                  <a:lnTo>
                    <a:pt x="561" y="593"/>
                  </a:lnTo>
                  <a:lnTo>
                    <a:pt x="579" y="602"/>
                  </a:lnTo>
                  <a:lnTo>
                    <a:pt x="585" y="602"/>
                  </a:lnTo>
                  <a:lnTo>
                    <a:pt x="590" y="598"/>
                  </a:lnTo>
                  <a:lnTo>
                    <a:pt x="590" y="582"/>
                  </a:lnTo>
                  <a:lnTo>
                    <a:pt x="603" y="557"/>
                  </a:lnTo>
                  <a:lnTo>
                    <a:pt x="603" y="551"/>
                  </a:lnTo>
                  <a:lnTo>
                    <a:pt x="597" y="532"/>
                  </a:lnTo>
                  <a:lnTo>
                    <a:pt x="567" y="501"/>
                  </a:lnTo>
                  <a:lnTo>
                    <a:pt x="556" y="492"/>
                  </a:lnTo>
                  <a:lnTo>
                    <a:pt x="549" y="470"/>
                  </a:lnTo>
                  <a:lnTo>
                    <a:pt x="532" y="456"/>
                  </a:lnTo>
                  <a:lnTo>
                    <a:pt x="520" y="450"/>
                  </a:lnTo>
                  <a:lnTo>
                    <a:pt x="491" y="456"/>
                  </a:lnTo>
                  <a:lnTo>
                    <a:pt x="473" y="450"/>
                  </a:lnTo>
                  <a:lnTo>
                    <a:pt x="468" y="440"/>
                  </a:lnTo>
                  <a:lnTo>
                    <a:pt x="455" y="414"/>
                  </a:lnTo>
                  <a:lnTo>
                    <a:pt x="450" y="394"/>
                  </a:lnTo>
                  <a:lnTo>
                    <a:pt x="450" y="380"/>
                  </a:lnTo>
                  <a:lnTo>
                    <a:pt x="455" y="364"/>
                  </a:lnTo>
                  <a:lnTo>
                    <a:pt x="455" y="349"/>
                  </a:lnTo>
                  <a:lnTo>
                    <a:pt x="478" y="355"/>
                  </a:lnTo>
                  <a:lnTo>
                    <a:pt x="486" y="375"/>
                  </a:lnTo>
                  <a:lnTo>
                    <a:pt x="491" y="375"/>
                  </a:lnTo>
                  <a:lnTo>
                    <a:pt x="496" y="369"/>
                  </a:lnTo>
                  <a:lnTo>
                    <a:pt x="496" y="355"/>
                  </a:lnTo>
                  <a:lnTo>
                    <a:pt x="509" y="349"/>
                  </a:lnTo>
                  <a:lnTo>
                    <a:pt x="520" y="344"/>
                  </a:lnTo>
                  <a:lnTo>
                    <a:pt x="514" y="313"/>
                  </a:lnTo>
                  <a:lnTo>
                    <a:pt x="509" y="299"/>
                  </a:lnTo>
                  <a:lnTo>
                    <a:pt x="496" y="293"/>
                  </a:lnTo>
                  <a:lnTo>
                    <a:pt x="486" y="263"/>
                  </a:lnTo>
                  <a:lnTo>
                    <a:pt x="486" y="248"/>
                  </a:lnTo>
                  <a:lnTo>
                    <a:pt x="473" y="232"/>
                  </a:lnTo>
                  <a:lnTo>
                    <a:pt x="468" y="201"/>
                  </a:lnTo>
                  <a:lnTo>
                    <a:pt x="473" y="187"/>
                  </a:lnTo>
                  <a:lnTo>
                    <a:pt x="473" y="176"/>
                  </a:lnTo>
                  <a:lnTo>
                    <a:pt x="496" y="156"/>
                  </a:lnTo>
                  <a:lnTo>
                    <a:pt x="514" y="120"/>
                  </a:lnTo>
                  <a:lnTo>
                    <a:pt x="509" y="117"/>
                  </a:lnTo>
                  <a:lnTo>
                    <a:pt x="491" y="111"/>
                  </a:lnTo>
                  <a:lnTo>
                    <a:pt x="468" y="75"/>
                  </a:lnTo>
                  <a:lnTo>
                    <a:pt x="450" y="66"/>
                  </a:lnTo>
                  <a:lnTo>
                    <a:pt x="450" y="61"/>
                  </a:lnTo>
                  <a:lnTo>
                    <a:pt x="462" y="14"/>
                  </a:lnTo>
                  <a:lnTo>
                    <a:pt x="450" y="5"/>
                  </a:lnTo>
                  <a:lnTo>
                    <a:pt x="444" y="0"/>
                  </a:lnTo>
                  <a:lnTo>
                    <a:pt x="439" y="5"/>
                  </a:lnTo>
                  <a:lnTo>
                    <a:pt x="415" y="25"/>
                  </a:lnTo>
                  <a:lnTo>
                    <a:pt x="369" y="55"/>
                  </a:lnTo>
                  <a:lnTo>
                    <a:pt x="361" y="66"/>
                  </a:lnTo>
                  <a:lnTo>
                    <a:pt x="374" y="91"/>
                  </a:lnTo>
                  <a:lnTo>
                    <a:pt x="374" y="100"/>
                  </a:lnTo>
                  <a:lnTo>
                    <a:pt x="351" y="117"/>
                  </a:lnTo>
                  <a:lnTo>
                    <a:pt x="345" y="120"/>
                  </a:lnTo>
                  <a:lnTo>
                    <a:pt x="338" y="137"/>
                  </a:lnTo>
                  <a:lnTo>
                    <a:pt x="315" y="147"/>
                  </a:lnTo>
                  <a:lnTo>
                    <a:pt x="304" y="162"/>
                  </a:lnTo>
                  <a:lnTo>
                    <a:pt x="304" y="176"/>
                  </a:lnTo>
                  <a:lnTo>
                    <a:pt x="298" y="192"/>
                  </a:lnTo>
                  <a:lnTo>
                    <a:pt x="309" y="218"/>
                  </a:lnTo>
                  <a:lnTo>
                    <a:pt x="304" y="223"/>
                  </a:lnTo>
                  <a:lnTo>
                    <a:pt x="309" y="232"/>
                  </a:lnTo>
                  <a:lnTo>
                    <a:pt x="309" y="254"/>
                  </a:lnTo>
                  <a:lnTo>
                    <a:pt x="286" y="257"/>
                  </a:lnTo>
                  <a:lnTo>
                    <a:pt x="262" y="274"/>
                  </a:lnTo>
                  <a:lnTo>
                    <a:pt x="252" y="274"/>
                  </a:lnTo>
                  <a:lnTo>
                    <a:pt x="234" y="268"/>
                  </a:lnTo>
                  <a:lnTo>
                    <a:pt x="210" y="263"/>
                  </a:lnTo>
                  <a:lnTo>
                    <a:pt x="181" y="268"/>
                  </a:lnTo>
                  <a:lnTo>
                    <a:pt x="169" y="268"/>
                  </a:lnTo>
                  <a:lnTo>
                    <a:pt x="163" y="268"/>
                  </a:lnTo>
                  <a:lnTo>
                    <a:pt x="151" y="274"/>
                  </a:lnTo>
                  <a:lnTo>
                    <a:pt x="135" y="279"/>
                  </a:lnTo>
                  <a:lnTo>
                    <a:pt x="122" y="274"/>
                  </a:lnTo>
                  <a:lnTo>
                    <a:pt x="109" y="279"/>
                  </a:lnTo>
                  <a:lnTo>
                    <a:pt x="109" y="293"/>
                  </a:lnTo>
                  <a:lnTo>
                    <a:pt x="127" y="313"/>
                  </a:lnTo>
                  <a:lnTo>
                    <a:pt x="135" y="324"/>
                  </a:lnTo>
                  <a:lnTo>
                    <a:pt x="122" y="344"/>
                  </a:lnTo>
                  <a:lnTo>
                    <a:pt x="122" y="360"/>
                  </a:lnTo>
                  <a:lnTo>
                    <a:pt x="109" y="375"/>
                  </a:lnTo>
                  <a:lnTo>
                    <a:pt x="93" y="375"/>
                  </a:lnTo>
                  <a:lnTo>
                    <a:pt x="81" y="375"/>
                  </a:lnTo>
                  <a:lnTo>
                    <a:pt x="75" y="385"/>
                  </a:lnTo>
                  <a:lnTo>
                    <a:pt x="63" y="389"/>
                  </a:lnTo>
                  <a:lnTo>
                    <a:pt x="63" y="394"/>
                  </a:lnTo>
                  <a:lnTo>
                    <a:pt x="57" y="400"/>
                  </a:lnTo>
                  <a:lnTo>
                    <a:pt x="34" y="389"/>
                  </a:lnTo>
                  <a:lnTo>
                    <a:pt x="0" y="400"/>
                  </a:lnTo>
                  <a:lnTo>
                    <a:pt x="5" y="414"/>
                  </a:lnTo>
                  <a:lnTo>
                    <a:pt x="5" y="425"/>
                  </a:lnTo>
                  <a:lnTo>
                    <a:pt x="23" y="431"/>
                  </a:lnTo>
                  <a:lnTo>
                    <a:pt x="23" y="450"/>
                  </a:lnTo>
                  <a:lnTo>
                    <a:pt x="28" y="467"/>
                  </a:lnTo>
                  <a:lnTo>
                    <a:pt x="39" y="481"/>
                  </a:lnTo>
                  <a:lnTo>
                    <a:pt x="70" y="486"/>
                  </a:lnTo>
                  <a:lnTo>
                    <a:pt x="86" y="492"/>
                  </a:lnTo>
                  <a:lnTo>
                    <a:pt x="81" y="501"/>
                  </a:lnTo>
                  <a:lnTo>
                    <a:pt x="86" y="521"/>
                  </a:lnTo>
                  <a:lnTo>
                    <a:pt x="93" y="526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5628280" y="2445779"/>
              <a:ext cx="241298" cy="156277"/>
            </a:xfrm>
            <a:custGeom>
              <a:avLst/>
              <a:gdLst>
                <a:gd name="T0" fmla="*/ 0 w 253"/>
                <a:gd name="T1" fmla="*/ 39 h 138"/>
                <a:gd name="T2" fmla="*/ 5 w 253"/>
                <a:gd name="T3" fmla="*/ 39 h 138"/>
                <a:gd name="T4" fmla="*/ 18 w 253"/>
                <a:gd name="T5" fmla="*/ 39 h 138"/>
                <a:gd name="T6" fmla="*/ 23 w 253"/>
                <a:gd name="T7" fmla="*/ 34 h 138"/>
                <a:gd name="T8" fmla="*/ 28 w 253"/>
                <a:gd name="T9" fmla="*/ 34 h 138"/>
                <a:gd name="T10" fmla="*/ 41 w 253"/>
                <a:gd name="T11" fmla="*/ 30 h 138"/>
                <a:gd name="T12" fmla="*/ 52 w 253"/>
                <a:gd name="T13" fmla="*/ 14 h 138"/>
                <a:gd name="T14" fmla="*/ 59 w 253"/>
                <a:gd name="T15" fmla="*/ 14 h 138"/>
                <a:gd name="T16" fmla="*/ 70 w 253"/>
                <a:gd name="T17" fmla="*/ 30 h 138"/>
                <a:gd name="T18" fmla="*/ 82 w 253"/>
                <a:gd name="T19" fmla="*/ 30 h 138"/>
                <a:gd name="T20" fmla="*/ 93 w 253"/>
                <a:gd name="T21" fmla="*/ 30 h 138"/>
                <a:gd name="T22" fmla="*/ 124 w 253"/>
                <a:gd name="T23" fmla="*/ 14 h 138"/>
                <a:gd name="T24" fmla="*/ 135 w 253"/>
                <a:gd name="T25" fmla="*/ 14 h 138"/>
                <a:gd name="T26" fmla="*/ 153 w 253"/>
                <a:gd name="T27" fmla="*/ 14 h 138"/>
                <a:gd name="T28" fmla="*/ 176 w 253"/>
                <a:gd name="T29" fmla="*/ 5 h 138"/>
                <a:gd name="T30" fmla="*/ 187 w 253"/>
                <a:gd name="T31" fmla="*/ 9 h 138"/>
                <a:gd name="T32" fmla="*/ 205 w 253"/>
                <a:gd name="T33" fmla="*/ 0 h 138"/>
                <a:gd name="T34" fmla="*/ 217 w 253"/>
                <a:gd name="T35" fmla="*/ 14 h 138"/>
                <a:gd name="T36" fmla="*/ 246 w 253"/>
                <a:gd name="T37" fmla="*/ 19 h 138"/>
                <a:gd name="T38" fmla="*/ 246 w 253"/>
                <a:gd name="T39" fmla="*/ 34 h 138"/>
                <a:gd name="T40" fmla="*/ 241 w 253"/>
                <a:gd name="T41" fmla="*/ 50 h 138"/>
                <a:gd name="T42" fmla="*/ 252 w 253"/>
                <a:gd name="T43" fmla="*/ 75 h 138"/>
                <a:gd name="T44" fmla="*/ 246 w 253"/>
                <a:gd name="T45" fmla="*/ 81 h 138"/>
                <a:gd name="T46" fmla="*/ 252 w 253"/>
                <a:gd name="T47" fmla="*/ 90 h 138"/>
                <a:gd name="T48" fmla="*/ 252 w 253"/>
                <a:gd name="T49" fmla="*/ 111 h 138"/>
                <a:gd name="T50" fmla="*/ 228 w 253"/>
                <a:gd name="T51" fmla="*/ 115 h 138"/>
                <a:gd name="T52" fmla="*/ 205 w 253"/>
                <a:gd name="T53" fmla="*/ 131 h 138"/>
                <a:gd name="T54" fmla="*/ 194 w 253"/>
                <a:gd name="T55" fmla="*/ 131 h 138"/>
                <a:gd name="T56" fmla="*/ 176 w 253"/>
                <a:gd name="T57" fmla="*/ 126 h 138"/>
                <a:gd name="T58" fmla="*/ 153 w 253"/>
                <a:gd name="T59" fmla="*/ 120 h 138"/>
                <a:gd name="T60" fmla="*/ 124 w 253"/>
                <a:gd name="T61" fmla="*/ 126 h 138"/>
                <a:gd name="T62" fmla="*/ 111 w 253"/>
                <a:gd name="T63" fmla="*/ 126 h 138"/>
                <a:gd name="T64" fmla="*/ 106 w 253"/>
                <a:gd name="T65" fmla="*/ 126 h 138"/>
                <a:gd name="T66" fmla="*/ 93 w 253"/>
                <a:gd name="T67" fmla="*/ 131 h 138"/>
                <a:gd name="T68" fmla="*/ 77 w 253"/>
                <a:gd name="T69" fmla="*/ 137 h 138"/>
                <a:gd name="T70" fmla="*/ 64 w 253"/>
                <a:gd name="T71" fmla="*/ 131 h 138"/>
                <a:gd name="T72" fmla="*/ 52 w 253"/>
                <a:gd name="T73" fmla="*/ 137 h 138"/>
                <a:gd name="T74" fmla="*/ 36 w 253"/>
                <a:gd name="T75" fmla="*/ 131 h 138"/>
                <a:gd name="T76" fmla="*/ 41 w 253"/>
                <a:gd name="T77" fmla="*/ 95 h 138"/>
                <a:gd name="T78" fmla="*/ 23 w 253"/>
                <a:gd name="T79" fmla="*/ 95 h 138"/>
                <a:gd name="T80" fmla="*/ 18 w 253"/>
                <a:gd name="T81" fmla="*/ 84 h 138"/>
                <a:gd name="T82" fmla="*/ 5 w 253"/>
                <a:gd name="T83" fmla="*/ 81 h 138"/>
                <a:gd name="T84" fmla="*/ 0 w 253"/>
                <a:gd name="T85" fmla="*/ 75 h 138"/>
                <a:gd name="T86" fmla="*/ 0 w 253"/>
                <a:gd name="T87" fmla="*/ 39 h 1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"/>
                <a:gd name="T133" fmla="*/ 0 h 138"/>
                <a:gd name="T134" fmla="*/ 253 w 253"/>
                <a:gd name="T135" fmla="*/ 138 h 1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" h="138">
                  <a:moveTo>
                    <a:pt x="0" y="39"/>
                  </a:moveTo>
                  <a:lnTo>
                    <a:pt x="5" y="39"/>
                  </a:lnTo>
                  <a:lnTo>
                    <a:pt x="18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41" y="30"/>
                  </a:lnTo>
                  <a:lnTo>
                    <a:pt x="52" y="14"/>
                  </a:lnTo>
                  <a:lnTo>
                    <a:pt x="59" y="14"/>
                  </a:lnTo>
                  <a:lnTo>
                    <a:pt x="70" y="30"/>
                  </a:lnTo>
                  <a:lnTo>
                    <a:pt x="82" y="30"/>
                  </a:lnTo>
                  <a:lnTo>
                    <a:pt x="93" y="30"/>
                  </a:lnTo>
                  <a:lnTo>
                    <a:pt x="124" y="14"/>
                  </a:lnTo>
                  <a:lnTo>
                    <a:pt x="135" y="14"/>
                  </a:lnTo>
                  <a:lnTo>
                    <a:pt x="153" y="14"/>
                  </a:lnTo>
                  <a:lnTo>
                    <a:pt x="176" y="5"/>
                  </a:lnTo>
                  <a:lnTo>
                    <a:pt x="187" y="9"/>
                  </a:lnTo>
                  <a:lnTo>
                    <a:pt x="205" y="0"/>
                  </a:lnTo>
                  <a:lnTo>
                    <a:pt x="217" y="14"/>
                  </a:lnTo>
                  <a:lnTo>
                    <a:pt x="246" y="19"/>
                  </a:lnTo>
                  <a:lnTo>
                    <a:pt x="246" y="34"/>
                  </a:lnTo>
                  <a:lnTo>
                    <a:pt x="241" y="50"/>
                  </a:lnTo>
                  <a:lnTo>
                    <a:pt x="252" y="75"/>
                  </a:lnTo>
                  <a:lnTo>
                    <a:pt x="246" y="81"/>
                  </a:lnTo>
                  <a:lnTo>
                    <a:pt x="252" y="90"/>
                  </a:lnTo>
                  <a:lnTo>
                    <a:pt x="252" y="111"/>
                  </a:lnTo>
                  <a:lnTo>
                    <a:pt x="228" y="115"/>
                  </a:lnTo>
                  <a:lnTo>
                    <a:pt x="205" y="131"/>
                  </a:lnTo>
                  <a:lnTo>
                    <a:pt x="194" y="131"/>
                  </a:lnTo>
                  <a:lnTo>
                    <a:pt x="176" y="126"/>
                  </a:lnTo>
                  <a:lnTo>
                    <a:pt x="153" y="120"/>
                  </a:lnTo>
                  <a:lnTo>
                    <a:pt x="124" y="126"/>
                  </a:lnTo>
                  <a:lnTo>
                    <a:pt x="111" y="126"/>
                  </a:lnTo>
                  <a:lnTo>
                    <a:pt x="106" y="126"/>
                  </a:lnTo>
                  <a:lnTo>
                    <a:pt x="93" y="131"/>
                  </a:lnTo>
                  <a:lnTo>
                    <a:pt x="77" y="137"/>
                  </a:lnTo>
                  <a:lnTo>
                    <a:pt x="64" y="131"/>
                  </a:lnTo>
                  <a:lnTo>
                    <a:pt x="52" y="137"/>
                  </a:lnTo>
                  <a:lnTo>
                    <a:pt x="36" y="131"/>
                  </a:lnTo>
                  <a:lnTo>
                    <a:pt x="41" y="95"/>
                  </a:lnTo>
                  <a:lnTo>
                    <a:pt x="23" y="95"/>
                  </a:lnTo>
                  <a:lnTo>
                    <a:pt x="18" y="84"/>
                  </a:lnTo>
                  <a:lnTo>
                    <a:pt x="5" y="81"/>
                  </a:lnTo>
                  <a:lnTo>
                    <a:pt x="0" y="75"/>
                  </a:lnTo>
                  <a:lnTo>
                    <a:pt x="0" y="39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5753220" y="2930463"/>
              <a:ext cx="586555" cy="293302"/>
            </a:xfrm>
            <a:custGeom>
              <a:avLst/>
              <a:gdLst>
                <a:gd name="T0" fmla="*/ 158 w 615"/>
                <a:gd name="T1" fmla="*/ 187 h 259"/>
                <a:gd name="T2" fmla="*/ 181 w 615"/>
                <a:gd name="T3" fmla="*/ 162 h 259"/>
                <a:gd name="T4" fmla="*/ 221 w 615"/>
                <a:gd name="T5" fmla="*/ 137 h 259"/>
                <a:gd name="T6" fmla="*/ 244 w 615"/>
                <a:gd name="T7" fmla="*/ 95 h 259"/>
                <a:gd name="T8" fmla="*/ 291 w 615"/>
                <a:gd name="T9" fmla="*/ 70 h 259"/>
                <a:gd name="T10" fmla="*/ 315 w 615"/>
                <a:gd name="T11" fmla="*/ 64 h 259"/>
                <a:gd name="T12" fmla="*/ 403 w 615"/>
                <a:gd name="T13" fmla="*/ 95 h 259"/>
                <a:gd name="T14" fmla="*/ 415 w 615"/>
                <a:gd name="T15" fmla="*/ 111 h 259"/>
                <a:gd name="T16" fmla="*/ 415 w 615"/>
                <a:gd name="T17" fmla="*/ 95 h 259"/>
                <a:gd name="T18" fmla="*/ 439 w 615"/>
                <a:gd name="T19" fmla="*/ 106 h 259"/>
                <a:gd name="T20" fmla="*/ 468 w 615"/>
                <a:gd name="T21" fmla="*/ 131 h 259"/>
                <a:gd name="T22" fmla="*/ 491 w 615"/>
                <a:gd name="T23" fmla="*/ 137 h 259"/>
                <a:gd name="T24" fmla="*/ 538 w 615"/>
                <a:gd name="T25" fmla="*/ 171 h 259"/>
                <a:gd name="T26" fmla="*/ 561 w 615"/>
                <a:gd name="T27" fmla="*/ 193 h 259"/>
                <a:gd name="T28" fmla="*/ 561 w 615"/>
                <a:gd name="T29" fmla="*/ 176 h 259"/>
                <a:gd name="T30" fmla="*/ 574 w 615"/>
                <a:gd name="T31" fmla="*/ 171 h 259"/>
                <a:gd name="T32" fmla="*/ 597 w 615"/>
                <a:gd name="T33" fmla="*/ 196 h 259"/>
                <a:gd name="T34" fmla="*/ 608 w 615"/>
                <a:gd name="T35" fmla="*/ 182 h 259"/>
                <a:gd name="T36" fmla="*/ 608 w 615"/>
                <a:gd name="T37" fmla="*/ 171 h 259"/>
                <a:gd name="T38" fmla="*/ 597 w 615"/>
                <a:gd name="T39" fmla="*/ 156 h 259"/>
                <a:gd name="T40" fmla="*/ 574 w 615"/>
                <a:gd name="T41" fmla="*/ 146 h 259"/>
                <a:gd name="T42" fmla="*/ 567 w 615"/>
                <a:gd name="T43" fmla="*/ 126 h 259"/>
                <a:gd name="T44" fmla="*/ 538 w 615"/>
                <a:gd name="T45" fmla="*/ 106 h 259"/>
                <a:gd name="T46" fmla="*/ 514 w 615"/>
                <a:gd name="T47" fmla="*/ 81 h 259"/>
                <a:gd name="T48" fmla="*/ 486 w 615"/>
                <a:gd name="T49" fmla="*/ 75 h 259"/>
                <a:gd name="T50" fmla="*/ 473 w 615"/>
                <a:gd name="T51" fmla="*/ 39 h 259"/>
                <a:gd name="T52" fmla="*/ 444 w 615"/>
                <a:gd name="T53" fmla="*/ 39 h 259"/>
                <a:gd name="T54" fmla="*/ 415 w 615"/>
                <a:gd name="T55" fmla="*/ 30 h 259"/>
                <a:gd name="T56" fmla="*/ 397 w 615"/>
                <a:gd name="T57" fmla="*/ 34 h 259"/>
                <a:gd name="T58" fmla="*/ 374 w 615"/>
                <a:gd name="T59" fmla="*/ 25 h 259"/>
                <a:gd name="T60" fmla="*/ 356 w 615"/>
                <a:gd name="T61" fmla="*/ 0 h 259"/>
                <a:gd name="T62" fmla="*/ 338 w 615"/>
                <a:gd name="T63" fmla="*/ 0 h 259"/>
                <a:gd name="T64" fmla="*/ 309 w 615"/>
                <a:gd name="T65" fmla="*/ 34 h 259"/>
                <a:gd name="T66" fmla="*/ 291 w 615"/>
                <a:gd name="T67" fmla="*/ 25 h 259"/>
                <a:gd name="T68" fmla="*/ 262 w 615"/>
                <a:gd name="T69" fmla="*/ 30 h 259"/>
                <a:gd name="T70" fmla="*/ 221 w 615"/>
                <a:gd name="T71" fmla="*/ 34 h 259"/>
                <a:gd name="T72" fmla="*/ 205 w 615"/>
                <a:gd name="T73" fmla="*/ 45 h 259"/>
                <a:gd name="T74" fmla="*/ 174 w 615"/>
                <a:gd name="T75" fmla="*/ 45 h 259"/>
                <a:gd name="T76" fmla="*/ 163 w 615"/>
                <a:gd name="T77" fmla="*/ 64 h 259"/>
                <a:gd name="T78" fmla="*/ 140 w 615"/>
                <a:gd name="T79" fmla="*/ 86 h 259"/>
                <a:gd name="T80" fmla="*/ 135 w 615"/>
                <a:gd name="T81" fmla="*/ 111 h 259"/>
                <a:gd name="T82" fmla="*/ 135 w 615"/>
                <a:gd name="T83" fmla="*/ 140 h 259"/>
                <a:gd name="T84" fmla="*/ 117 w 615"/>
                <a:gd name="T85" fmla="*/ 151 h 259"/>
                <a:gd name="T86" fmla="*/ 99 w 615"/>
                <a:gd name="T87" fmla="*/ 156 h 259"/>
                <a:gd name="T88" fmla="*/ 75 w 615"/>
                <a:gd name="T89" fmla="*/ 156 h 259"/>
                <a:gd name="T90" fmla="*/ 57 w 615"/>
                <a:gd name="T91" fmla="*/ 165 h 259"/>
                <a:gd name="T92" fmla="*/ 52 w 615"/>
                <a:gd name="T93" fmla="*/ 182 h 259"/>
                <a:gd name="T94" fmla="*/ 41 w 615"/>
                <a:gd name="T95" fmla="*/ 187 h 259"/>
                <a:gd name="T96" fmla="*/ 18 w 615"/>
                <a:gd name="T97" fmla="*/ 202 h 259"/>
                <a:gd name="T98" fmla="*/ 0 w 615"/>
                <a:gd name="T99" fmla="*/ 221 h 259"/>
                <a:gd name="T100" fmla="*/ 5 w 615"/>
                <a:gd name="T101" fmla="*/ 258 h 259"/>
                <a:gd name="T102" fmla="*/ 23 w 615"/>
                <a:gd name="T103" fmla="*/ 258 h 259"/>
                <a:gd name="T104" fmla="*/ 41 w 615"/>
                <a:gd name="T105" fmla="*/ 252 h 259"/>
                <a:gd name="T106" fmla="*/ 81 w 615"/>
                <a:gd name="T107" fmla="*/ 243 h 259"/>
                <a:gd name="T108" fmla="*/ 111 w 615"/>
                <a:gd name="T109" fmla="*/ 238 h 259"/>
                <a:gd name="T110" fmla="*/ 158 w 615"/>
                <a:gd name="T111" fmla="*/ 202 h 2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5"/>
                <a:gd name="T169" fmla="*/ 0 h 259"/>
                <a:gd name="T170" fmla="*/ 615 w 615"/>
                <a:gd name="T171" fmla="*/ 259 h 2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5" h="259">
                  <a:moveTo>
                    <a:pt x="158" y="202"/>
                  </a:moveTo>
                  <a:lnTo>
                    <a:pt x="158" y="187"/>
                  </a:lnTo>
                  <a:lnTo>
                    <a:pt x="174" y="176"/>
                  </a:lnTo>
                  <a:lnTo>
                    <a:pt x="181" y="162"/>
                  </a:lnTo>
                  <a:lnTo>
                    <a:pt x="192" y="151"/>
                  </a:lnTo>
                  <a:lnTo>
                    <a:pt x="221" y="137"/>
                  </a:lnTo>
                  <a:lnTo>
                    <a:pt x="221" y="131"/>
                  </a:lnTo>
                  <a:lnTo>
                    <a:pt x="244" y="95"/>
                  </a:lnTo>
                  <a:lnTo>
                    <a:pt x="275" y="81"/>
                  </a:lnTo>
                  <a:lnTo>
                    <a:pt x="291" y="70"/>
                  </a:lnTo>
                  <a:lnTo>
                    <a:pt x="304" y="64"/>
                  </a:lnTo>
                  <a:lnTo>
                    <a:pt x="315" y="64"/>
                  </a:lnTo>
                  <a:lnTo>
                    <a:pt x="327" y="64"/>
                  </a:lnTo>
                  <a:lnTo>
                    <a:pt x="403" y="95"/>
                  </a:lnTo>
                  <a:lnTo>
                    <a:pt x="403" y="106"/>
                  </a:lnTo>
                  <a:lnTo>
                    <a:pt x="415" y="111"/>
                  </a:lnTo>
                  <a:lnTo>
                    <a:pt x="415" y="106"/>
                  </a:lnTo>
                  <a:lnTo>
                    <a:pt x="415" y="95"/>
                  </a:lnTo>
                  <a:lnTo>
                    <a:pt x="421" y="95"/>
                  </a:lnTo>
                  <a:lnTo>
                    <a:pt x="439" y="106"/>
                  </a:lnTo>
                  <a:lnTo>
                    <a:pt x="462" y="115"/>
                  </a:lnTo>
                  <a:lnTo>
                    <a:pt x="468" y="131"/>
                  </a:lnTo>
                  <a:lnTo>
                    <a:pt x="473" y="137"/>
                  </a:lnTo>
                  <a:lnTo>
                    <a:pt x="491" y="137"/>
                  </a:lnTo>
                  <a:lnTo>
                    <a:pt x="514" y="165"/>
                  </a:lnTo>
                  <a:lnTo>
                    <a:pt x="538" y="171"/>
                  </a:lnTo>
                  <a:lnTo>
                    <a:pt x="556" y="182"/>
                  </a:lnTo>
                  <a:lnTo>
                    <a:pt x="561" y="193"/>
                  </a:lnTo>
                  <a:lnTo>
                    <a:pt x="561" y="182"/>
                  </a:lnTo>
                  <a:lnTo>
                    <a:pt x="561" y="176"/>
                  </a:lnTo>
                  <a:lnTo>
                    <a:pt x="567" y="171"/>
                  </a:lnTo>
                  <a:lnTo>
                    <a:pt x="574" y="171"/>
                  </a:lnTo>
                  <a:lnTo>
                    <a:pt x="585" y="187"/>
                  </a:lnTo>
                  <a:lnTo>
                    <a:pt x="597" y="196"/>
                  </a:lnTo>
                  <a:lnTo>
                    <a:pt x="608" y="196"/>
                  </a:lnTo>
                  <a:lnTo>
                    <a:pt x="608" y="182"/>
                  </a:lnTo>
                  <a:lnTo>
                    <a:pt x="614" y="176"/>
                  </a:lnTo>
                  <a:lnTo>
                    <a:pt x="608" y="171"/>
                  </a:lnTo>
                  <a:lnTo>
                    <a:pt x="603" y="165"/>
                  </a:lnTo>
                  <a:lnTo>
                    <a:pt x="597" y="156"/>
                  </a:lnTo>
                  <a:lnTo>
                    <a:pt x="579" y="156"/>
                  </a:lnTo>
                  <a:lnTo>
                    <a:pt x="574" y="146"/>
                  </a:lnTo>
                  <a:lnTo>
                    <a:pt x="574" y="137"/>
                  </a:lnTo>
                  <a:lnTo>
                    <a:pt x="567" y="126"/>
                  </a:lnTo>
                  <a:lnTo>
                    <a:pt x="550" y="126"/>
                  </a:lnTo>
                  <a:lnTo>
                    <a:pt x="538" y="106"/>
                  </a:lnTo>
                  <a:lnTo>
                    <a:pt x="532" y="86"/>
                  </a:lnTo>
                  <a:lnTo>
                    <a:pt x="514" y="81"/>
                  </a:lnTo>
                  <a:lnTo>
                    <a:pt x="504" y="75"/>
                  </a:lnTo>
                  <a:lnTo>
                    <a:pt x="486" y="75"/>
                  </a:lnTo>
                  <a:lnTo>
                    <a:pt x="473" y="64"/>
                  </a:lnTo>
                  <a:lnTo>
                    <a:pt x="473" y="39"/>
                  </a:lnTo>
                  <a:lnTo>
                    <a:pt x="462" y="34"/>
                  </a:lnTo>
                  <a:lnTo>
                    <a:pt x="444" y="39"/>
                  </a:lnTo>
                  <a:lnTo>
                    <a:pt x="426" y="34"/>
                  </a:lnTo>
                  <a:lnTo>
                    <a:pt x="415" y="30"/>
                  </a:lnTo>
                  <a:lnTo>
                    <a:pt x="403" y="30"/>
                  </a:lnTo>
                  <a:lnTo>
                    <a:pt x="397" y="34"/>
                  </a:lnTo>
                  <a:lnTo>
                    <a:pt x="392" y="34"/>
                  </a:lnTo>
                  <a:lnTo>
                    <a:pt x="374" y="25"/>
                  </a:lnTo>
                  <a:lnTo>
                    <a:pt x="369" y="5"/>
                  </a:lnTo>
                  <a:lnTo>
                    <a:pt x="356" y="0"/>
                  </a:lnTo>
                  <a:lnTo>
                    <a:pt x="338" y="0"/>
                  </a:lnTo>
                  <a:lnTo>
                    <a:pt x="333" y="14"/>
                  </a:lnTo>
                  <a:lnTo>
                    <a:pt x="309" y="34"/>
                  </a:lnTo>
                  <a:lnTo>
                    <a:pt x="304" y="34"/>
                  </a:lnTo>
                  <a:lnTo>
                    <a:pt x="291" y="25"/>
                  </a:lnTo>
                  <a:lnTo>
                    <a:pt x="275" y="25"/>
                  </a:lnTo>
                  <a:lnTo>
                    <a:pt x="262" y="30"/>
                  </a:lnTo>
                  <a:lnTo>
                    <a:pt x="239" y="39"/>
                  </a:lnTo>
                  <a:lnTo>
                    <a:pt x="221" y="34"/>
                  </a:lnTo>
                  <a:lnTo>
                    <a:pt x="210" y="45"/>
                  </a:lnTo>
                  <a:lnTo>
                    <a:pt x="205" y="45"/>
                  </a:lnTo>
                  <a:lnTo>
                    <a:pt x="187" y="30"/>
                  </a:lnTo>
                  <a:lnTo>
                    <a:pt x="174" y="45"/>
                  </a:lnTo>
                  <a:lnTo>
                    <a:pt x="169" y="55"/>
                  </a:lnTo>
                  <a:lnTo>
                    <a:pt x="163" y="64"/>
                  </a:lnTo>
                  <a:lnTo>
                    <a:pt x="151" y="81"/>
                  </a:lnTo>
                  <a:lnTo>
                    <a:pt x="140" y="86"/>
                  </a:lnTo>
                  <a:lnTo>
                    <a:pt x="140" y="95"/>
                  </a:lnTo>
                  <a:lnTo>
                    <a:pt x="135" y="111"/>
                  </a:lnTo>
                  <a:lnTo>
                    <a:pt x="127" y="120"/>
                  </a:lnTo>
                  <a:lnTo>
                    <a:pt x="135" y="140"/>
                  </a:lnTo>
                  <a:lnTo>
                    <a:pt x="122" y="151"/>
                  </a:lnTo>
                  <a:lnTo>
                    <a:pt x="117" y="151"/>
                  </a:lnTo>
                  <a:lnTo>
                    <a:pt x="111" y="151"/>
                  </a:lnTo>
                  <a:lnTo>
                    <a:pt x="99" y="156"/>
                  </a:lnTo>
                  <a:lnTo>
                    <a:pt x="81" y="162"/>
                  </a:lnTo>
                  <a:lnTo>
                    <a:pt x="75" y="156"/>
                  </a:lnTo>
                  <a:lnTo>
                    <a:pt x="52" y="165"/>
                  </a:lnTo>
                  <a:lnTo>
                    <a:pt x="57" y="165"/>
                  </a:lnTo>
                  <a:lnTo>
                    <a:pt x="57" y="176"/>
                  </a:lnTo>
                  <a:lnTo>
                    <a:pt x="52" y="182"/>
                  </a:lnTo>
                  <a:lnTo>
                    <a:pt x="41" y="182"/>
                  </a:lnTo>
                  <a:lnTo>
                    <a:pt x="41" y="187"/>
                  </a:lnTo>
                  <a:lnTo>
                    <a:pt x="28" y="202"/>
                  </a:lnTo>
                  <a:lnTo>
                    <a:pt x="18" y="202"/>
                  </a:lnTo>
                  <a:lnTo>
                    <a:pt x="10" y="218"/>
                  </a:lnTo>
                  <a:lnTo>
                    <a:pt x="0" y="221"/>
                  </a:lnTo>
                  <a:lnTo>
                    <a:pt x="0" y="243"/>
                  </a:lnTo>
                  <a:lnTo>
                    <a:pt x="5" y="258"/>
                  </a:lnTo>
                  <a:lnTo>
                    <a:pt x="23" y="252"/>
                  </a:lnTo>
                  <a:lnTo>
                    <a:pt x="23" y="258"/>
                  </a:lnTo>
                  <a:lnTo>
                    <a:pt x="34" y="258"/>
                  </a:lnTo>
                  <a:lnTo>
                    <a:pt x="41" y="252"/>
                  </a:lnTo>
                  <a:lnTo>
                    <a:pt x="57" y="252"/>
                  </a:lnTo>
                  <a:lnTo>
                    <a:pt x="81" y="243"/>
                  </a:lnTo>
                  <a:lnTo>
                    <a:pt x="93" y="243"/>
                  </a:lnTo>
                  <a:lnTo>
                    <a:pt x="111" y="238"/>
                  </a:lnTo>
                  <a:lnTo>
                    <a:pt x="140" y="218"/>
                  </a:lnTo>
                  <a:lnTo>
                    <a:pt x="158" y="202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6003102" y="2243072"/>
              <a:ext cx="641872" cy="676067"/>
            </a:xfrm>
            <a:custGeom>
              <a:avLst/>
              <a:gdLst>
                <a:gd name="T0" fmla="*/ 64 w 673"/>
                <a:gd name="T1" fmla="*/ 352 h 597"/>
                <a:gd name="T2" fmla="*/ 46 w 673"/>
                <a:gd name="T3" fmla="*/ 394 h 597"/>
                <a:gd name="T4" fmla="*/ 35 w 673"/>
                <a:gd name="T5" fmla="*/ 414 h 597"/>
                <a:gd name="T6" fmla="*/ 5 w 673"/>
                <a:gd name="T7" fmla="*/ 403 h 597"/>
                <a:gd name="T8" fmla="*/ 5 w 673"/>
                <a:gd name="T9" fmla="*/ 453 h 597"/>
                <a:gd name="T10" fmla="*/ 41 w 673"/>
                <a:gd name="T11" fmla="*/ 495 h 597"/>
                <a:gd name="T12" fmla="*/ 98 w 673"/>
                <a:gd name="T13" fmla="*/ 509 h 597"/>
                <a:gd name="T14" fmla="*/ 147 w 673"/>
                <a:gd name="T15" fmla="*/ 570 h 597"/>
                <a:gd name="T16" fmla="*/ 176 w 673"/>
                <a:gd name="T17" fmla="*/ 590 h 597"/>
                <a:gd name="T18" fmla="*/ 194 w 673"/>
                <a:gd name="T19" fmla="*/ 550 h 597"/>
                <a:gd name="T20" fmla="*/ 186 w 673"/>
                <a:gd name="T21" fmla="*/ 505 h 597"/>
                <a:gd name="T22" fmla="*/ 240 w 673"/>
                <a:gd name="T23" fmla="*/ 478 h 597"/>
                <a:gd name="T24" fmla="*/ 264 w 673"/>
                <a:gd name="T25" fmla="*/ 464 h 597"/>
                <a:gd name="T26" fmla="*/ 280 w 673"/>
                <a:gd name="T27" fmla="*/ 484 h 597"/>
                <a:gd name="T28" fmla="*/ 316 w 673"/>
                <a:gd name="T29" fmla="*/ 484 h 597"/>
                <a:gd name="T30" fmla="*/ 339 w 673"/>
                <a:gd name="T31" fmla="*/ 475 h 597"/>
                <a:gd name="T32" fmla="*/ 373 w 673"/>
                <a:gd name="T33" fmla="*/ 505 h 597"/>
                <a:gd name="T34" fmla="*/ 443 w 673"/>
                <a:gd name="T35" fmla="*/ 525 h 597"/>
                <a:gd name="T36" fmla="*/ 490 w 673"/>
                <a:gd name="T37" fmla="*/ 540 h 597"/>
                <a:gd name="T38" fmla="*/ 526 w 673"/>
                <a:gd name="T39" fmla="*/ 514 h 597"/>
                <a:gd name="T40" fmla="*/ 549 w 673"/>
                <a:gd name="T41" fmla="*/ 534 h 597"/>
                <a:gd name="T42" fmla="*/ 619 w 673"/>
                <a:gd name="T43" fmla="*/ 525 h 597"/>
                <a:gd name="T44" fmla="*/ 672 w 673"/>
                <a:gd name="T45" fmla="*/ 520 h 597"/>
                <a:gd name="T46" fmla="*/ 637 w 673"/>
                <a:gd name="T47" fmla="*/ 478 h 597"/>
                <a:gd name="T48" fmla="*/ 567 w 673"/>
                <a:gd name="T49" fmla="*/ 459 h 597"/>
                <a:gd name="T50" fmla="*/ 526 w 673"/>
                <a:gd name="T51" fmla="*/ 403 h 597"/>
                <a:gd name="T52" fmla="*/ 513 w 673"/>
                <a:gd name="T53" fmla="*/ 318 h 597"/>
                <a:gd name="T54" fmla="*/ 555 w 673"/>
                <a:gd name="T55" fmla="*/ 252 h 597"/>
                <a:gd name="T56" fmla="*/ 485 w 673"/>
                <a:gd name="T57" fmla="*/ 241 h 597"/>
                <a:gd name="T58" fmla="*/ 467 w 673"/>
                <a:gd name="T59" fmla="*/ 176 h 597"/>
                <a:gd name="T60" fmla="*/ 490 w 673"/>
                <a:gd name="T61" fmla="*/ 100 h 597"/>
                <a:gd name="T62" fmla="*/ 508 w 673"/>
                <a:gd name="T63" fmla="*/ 59 h 597"/>
                <a:gd name="T64" fmla="*/ 467 w 673"/>
                <a:gd name="T65" fmla="*/ 25 h 597"/>
                <a:gd name="T66" fmla="*/ 420 w 673"/>
                <a:gd name="T67" fmla="*/ 3 h 597"/>
                <a:gd name="T68" fmla="*/ 380 w 673"/>
                <a:gd name="T69" fmla="*/ 9 h 597"/>
                <a:gd name="T70" fmla="*/ 373 w 673"/>
                <a:gd name="T71" fmla="*/ 50 h 597"/>
                <a:gd name="T72" fmla="*/ 391 w 673"/>
                <a:gd name="T73" fmla="*/ 84 h 597"/>
                <a:gd name="T74" fmla="*/ 386 w 673"/>
                <a:gd name="T75" fmla="*/ 126 h 597"/>
                <a:gd name="T76" fmla="*/ 373 w 673"/>
                <a:gd name="T77" fmla="*/ 100 h 597"/>
                <a:gd name="T78" fmla="*/ 362 w 673"/>
                <a:gd name="T79" fmla="*/ 70 h 597"/>
                <a:gd name="T80" fmla="*/ 310 w 673"/>
                <a:gd name="T81" fmla="*/ 70 h 597"/>
                <a:gd name="T82" fmla="*/ 269 w 673"/>
                <a:gd name="T83" fmla="*/ 100 h 597"/>
                <a:gd name="T84" fmla="*/ 233 w 673"/>
                <a:gd name="T85" fmla="*/ 50 h 597"/>
                <a:gd name="T86" fmla="*/ 217 w 673"/>
                <a:gd name="T87" fmla="*/ 34 h 597"/>
                <a:gd name="T88" fmla="*/ 186 w 673"/>
                <a:gd name="T89" fmla="*/ 59 h 597"/>
                <a:gd name="T90" fmla="*/ 194 w 673"/>
                <a:gd name="T91" fmla="*/ 115 h 597"/>
                <a:gd name="T92" fmla="*/ 129 w 673"/>
                <a:gd name="T93" fmla="*/ 176 h 597"/>
                <a:gd name="T94" fmla="*/ 134 w 673"/>
                <a:gd name="T95" fmla="*/ 226 h 597"/>
                <a:gd name="T96" fmla="*/ 123 w 673"/>
                <a:gd name="T97" fmla="*/ 252 h 597"/>
                <a:gd name="T98" fmla="*/ 111 w 673"/>
                <a:gd name="T99" fmla="*/ 216 h 597"/>
                <a:gd name="T100" fmla="*/ 88 w 673"/>
                <a:gd name="T101" fmla="*/ 156 h 597"/>
                <a:gd name="T102" fmla="*/ 64 w 673"/>
                <a:gd name="T103" fmla="*/ 160 h 597"/>
                <a:gd name="T104" fmla="*/ 23 w 673"/>
                <a:gd name="T105" fmla="*/ 226 h 597"/>
                <a:gd name="T106" fmla="*/ 35 w 673"/>
                <a:gd name="T107" fmla="*/ 288 h 5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73"/>
                <a:gd name="T163" fmla="*/ 0 h 597"/>
                <a:gd name="T164" fmla="*/ 673 w 673"/>
                <a:gd name="T165" fmla="*/ 597 h 5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73" h="597">
                  <a:moveTo>
                    <a:pt x="46" y="333"/>
                  </a:moveTo>
                  <a:lnTo>
                    <a:pt x="59" y="338"/>
                  </a:lnTo>
                  <a:lnTo>
                    <a:pt x="64" y="352"/>
                  </a:lnTo>
                  <a:lnTo>
                    <a:pt x="70" y="383"/>
                  </a:lnTo>
                  <a:lnTo>
                    <a:pt x="59" y="388"/>
                  </a:lnTo>
                  <a:lnTo>
                    <a:pt x="46" y="394"/>
                  </a:lnTo>
                  <a:lnTo>
                    <a:pt x="46" y="408"/>
                  </a:lnTo>
                  <a:lnTo>
                    <a:pt x="41" y="414"/>
                  </a:lnTo>
                  <a:lnTo>
                    <a:pt x="35" y="414"/>
                  </a:lnTo>
                  <a:lnTo>
                    <a:pt x="28" y="394"/>
                  </a:lnTo>
                  <a:lnTo>
                    <a:pt x="5" y="388"/>
                  </a:lnTo>
                  <a:lnTo>
                    <a:pt x="5" y="403"/>
                  </a:lnTo>
                  <a:lnTo>
                    <a:pt x="0" y="419"/>
                  </a:lnTo>
                  <a:lnTo>
                    <a:pt x="0" y="433"/>
                  </a:lnTo>
                  <a:lnTo>
                    <a:pt x="5" y="453"/>
                  </a:lnTo>
                  <a:lnTo>
                    <a:pt x="17" y="478"/>
                  </a:lnTo>
                  <a:lnTo>
                    <a:pt x="23" y="489"/>
                  </a:lnTo>
                  <a:lnTo>
                    <a:pt x="41" y="495"/>
                  </a:lnTo>
                  <a:lnTo>
                    <a:pt x="70" y="489"/>
                  </a:lnTo>
                  <a:lnTo>
                    <a:pt x="82" y="495"/>
                  </a:lnTo>
                  <a:lnTo>
                    <a:pt x="98" y="509"/>
                  </a:lnTo>
                  <a:lnTo>
                    <a:pt x="106" y="531"/>
                  </a:lnTo>
                  <a:lnTo>
                    <a:pt x="116" y="540"/>
                  </a:lnTo>
                  <a:lnTo>
                    <a:pt x="147" y="570"/>
                  </a:lnTo>
                  <a:lnTo>
                    <a:pt x="152" y="590"/>
                  </a:lnTo>
                  <a:lnTo>
                    <a:pt x="176" y="596"/>
                  </a:lnTo>
                  <a:lnTo>
                    <a:pt x="176" y="590"/>
                  </a:lnTo>
                  <a:lnTo>
                    <a:pt x="170" y="565"/>
                  </a:lnTo>
                  <a:lnTo>
                    <a:pt x="176" y="559"/>
                  </a:lnTo>
                  <a:lnTo>
                    <a:pt x="194" y="550"/>
                  </a:lnTo>
                  <a:lnTo>
                    <a:pt x="181" y="525"/>
                  </a:lnTo>
                  <a:lnTo>
                    <a:pt x="181" y="514"/>
                  </a:lnTo>
                  <a:lnTo>
                    <a:pt x="186" y="505"/>
                  </a:lnTo>
                  <a:lnTo>
                    <a:pt x="210" y="484"/>
                  </a:lnTo>
                  <a:lnTo>
                    <a:pt x="222" y="478"/>
                  </a:lnTo>
                  <a:lnTo>
                    <a:pt x="240" y="478"/>
                  </a:lnTo>
                  <a:lnTo>
                    <a:pt x="240" y="464"/>
                  </a:lnTo>
                  <a:lnTo>
                    <a:pt x="256" y="469"/>
                  </a:lnTo>
                  <a:lnTo>
                    <a:pt x="264" y="464"/>
                  </a:lnTo>
                  <a:lnTo>
                    <a:pt x="269" y="475"/>
                  </a:lnTo>
                  <a:lnTo>
                    <a:pt x="269" y="484"/>
                  </a:lnTo>
                  <a:lnTo>
                    <a:pt x="280" y="484"/>
                  </a:lnTo>
                  <a:lnTo>
                    <a:pt x="292" y="475"/>
                  </a:lnTo>
                  <a:lnTo>
                    <a:pt x="303" y="489"/>
                  </a:lnTo>
                  <a:lnTo>
                    <a:pt x="316" y="484"/>
                  </a:lnTo>
                  <a:lnTo>
                    <a:pt x="327" y="484"/>
                  </a:lnTo>
                  <a:lnTo>
                    <a:pt x="321" y="469"/>
                  </a:lnTo>
                  <a:lnTo>
                    <a:pt x="339" y="475"/>
                  </a:lnTo>
                  <a:lnTo>
                    <a:pt x="350" y="475"/>
                  </a:lnTo>
                  <a:lnTo>
                    <a:pt x="362" y="495"/>
                  </a:lnTo>
                  <a:lnTo>
                    <a:pt x="373" y="505"/>
                  </a:lnTo>
                  <a:lnTo>
                    <a:pt x="397" y="500"/>
                  </a:lnTo>
                  <a:lnTo>
                    <a:pt x="427" y="520"/>
                  </a:lnTo>
                  <a:lnTo>
                    <a:pt x="443" y="525"/>
                  </a:lnTo>
                  <a:lnTo>
                    <a:pt x="450" y="531"/>
                  </a:lnTo>
                  <a:lnTo>
                    <a:pt x="461" y="534"/>
                  </a:lnTo>
                  <a:lnTo>
                    <a:pt x="490" y="540"/>
                  </a:lnTo>
                  <a:lnTo>
                    <a:pt x="508" y="520"/>
                  </a:lnTo>
                  <a:lnTo>
                    <a:pt x="521" y="514"/>
                  </a:lnTo>
                  <a:lnTo>
                    <a:pt x="526" y="514"/>
                  </a:lnTo>
                  <a:lnTo>
                    <a:pt x="531" y="525"/>
                  </a:lnTo>
                  <a:lnTo>
                    <a:pt x="544" y="525"/>
                  </a:lnTo>
                  <a:lnTo>
                    <a:pt x="549" y="534"/>
                  </a:lnTo>
                  <a:lnTo>
                    <a:pt x="596" y="525"/>
                  </a:lnTo>
                  <a:lnTo>
                    <a:pt x="609" y="531"/>
                  </a:lnTo>
                  <a:lnTo>
                    <a:pt x="619" y="525"/>
                  </a:lnTo>
                  <a:lnTo>
                    <a:pt x="632" y="531"/>
                  </a:lnTo>
                  <a:lnTo>
                    <a:pt x="643" y="531"/>
                  </a:lnTo>
                  <a:lnTo>
                    <a:pt x="672" y="520"/>
                  </a:lnTo>
                  <a:lnTo>
                    <a:pt x="655" y="495"/>
                  </a:lnTo>
                  <a:lnTo>
                    <a:pt x="643" y="489"/>
                  </a:lnTo>
                  <a:lnTo>
                    <a:pt x="637" y="478"/>
                  </a:lnTo>
                  <a:lnTo>
                    <a:pt x="601" y="469"/>
                  </a:lnTo>
                  <a:lnTo>
                    <a:pt x="596" y="459"/>
                  </a:lnTo>
                  <a:lnTo>
                    <a:pt x="567" y="459"/>
                  </a:lnTo>
                  <a:lnTo>
                    <a:pt x="555" y="433"/>
                  </a:lnTo>
                  <a:lnTo>
                    <a:pt x="544" y="419"/>
                  </a:lnTo>
                  <a:lnTo>
                    <a:pt x="526" y="403"/>
                  </a:lnTo>
                  <a:lnTo>
                    <a:pt x="521" y="399"/>
                  </a:lnTo>
                  <a:lnTo>
                    <a:pt x="508" y="388"/>
                  </a:lnTo>
                  <a:lnTo>
                    <a:pt x="513" y="318"/>
                  </a:lnTo>
                  <a:lnTo>
                    <a:pt x="526" y="313"/>
                  </a:lnTo>
                  <a:lnTo>
                    <a:pt x="555" y="262"/>
                  </a:lnTo>
                  <a:lnTo>
                    <a:pt x="555" y="252"/>
                  </a:lnTo>
                  <a:lnTo>
                    <a:pt x="537" y="241"/>
                  </a:lnTo>
                  <a:lnTo>
                    <a:pt x="503" y="246"/>
                  </a:lnTo>
                  <a:lnTo>
                    <a:pt x="485" y="241"/>
                  </a:lnTo>
                  <a:lnTo>
                    <a:pt x="479" y="232"/>
                  </a:lnTo>
                  <a:lnTo>
                    <a:pt x="467" y="212"/>
                  </a:lnTo>
                  <a:lnTo>
                    <a:pt x="467" y="176"/>
                  </a:lnTo>
                  <a:lnTo>
                    <a:pt x="490" y="135"/>
                  </a:lnTo>
                  <a:lnTo>
                    <a:pt x="497" y="126"/>
                  </a:lnTo>
                  <a:lnTo>
                    <a:pt x="490" y="100"/>
                  </a:lnTo>
                  <a:lnTo>
                    <a:pt x="497" y="84"/>
                  </a:lnTo>
                  <a:lnTo>
                    <a:pt x="490" y="81"/>
                  </a:lnTo>
                  <a:lnTo>
                    <a:pt x="508" y="59"/>
                  </a:lnTo>
                  <a:lnTo>
                    <a:pt x="503" y="45"/>
                  </a:lnTo>
                  <a:lnTo>
                    <a:pt x="485" y="34"/>
                  </a:lnTo>
                  <a:lnTo>
                    <a:pt x="467" y="25"/>
                  </a:lnTo>
                  <a:lnTo>
                    <a:pt x="450" y="25"/>
                  </a:lnTo>
                  <a:lnTo>
                    <a:pt x="433" y="25"/>
                  </a:lnTo>
                  <a:lnTo>
                    <a:pt x="420" y="3"/>
                  </a:lnTo>
                  <a:lnTo>
                    <a:pt x="409" y="0"/>
                  </a:lnTo>
                  <a:lnTo>
                    <a:pt x="391" y="0"/>
                  </a:lnTo>
                  <a:lnTo>
                    <a:pt x="380" y="9"/>
                  </a:lnTo>
                  <a:lnTo>
                    <a:pt x="373" y="19"/>
                  </a:lnTo>
                  <a:lnTo>
                    <a:pt x="380" y="28"/>
                  </a:lnTo>
                  <a:lnTo>
                    <a:pt x="373" y="50"/>
                  </a:lnTo>
                  <a:lnTo>
                    <a:pt x="397" y="59"/>
                  </a:lnTo>
                  <a:lnTo>
                    <a:pt x="404" y="70"/>
                  </a:lnTo>
                  <a:lnTo>
                    <a:pt x="391" y="84"/>
                  </a:lnTo>
                  <a:lnTo>
                    <a:pt x="397" y="100"/>
                  </a:lnTo>
                  <a:lnTo>
                    <a:pt x="397" y="115"/>
                  </a:lnTo>
                  <a:lnTo>
                    <a:pt x="386" y="126"/>
                  </a:lnTo>
                  <a:lnTo>
                    <a:pt x="373" y="120"/>
                  </a:lnTo>
                  <a:lnTo>
                    <a:pt x="368" y="109"/>
                  </a:lnTo>
                  <a:lnTo>
                    <a:pt x="373" y="100"/>
                  </a:lnTo>
                  <a:lnTo>
                    <a:pt x="368" y="90"/>
                  </a:lnTo>
                  <a:lnTo>
                    <a:pt x="357" y="81"/>
                  </a:lnTo>
                  <a:lnTo>
                    <a:pt x="362" y="70"/>
                  </a:lnTo>
                  <a:lnTo>
                    <a:pt x="357" y="64"/>
                  </a:lnTo>
                  <a:lnTo>
                    <a:pt x="339" y="70"/>
                  </a:lnTo>
                  <a:lnTo>
                    <a:pt x="310" y="70"/>
                  </a:lnTo>
                  <a:lnTo>
                    <a:pt x="303" y="81"/>
                  </a:lnTo>
                  <a:lnTo>
                    <a:pt x="303" y="95"/>
                  </a:lnTo>
                  <a:lnTo>
                    <a:pt x="269" y="100"/>
                  </a:lnTo>
                  <a:lnTo>
                    <a:pt x="256" y="95"/>
                  </a:lnTo>
                  <a:lnTo>
                    <a:pt x="233" y="64"/>
                  </a:lnTo>
                  <a:lnTo>
                    <a:pt x="233" y="50"/>
                  </a:lnTo>
                  <a:lnTo>
                    <a:pt x="233" y="39"/>
                  </a:lnTo>
                  <a:lnTo>
                    <a:pt x="228" y="34"/>
                  </a:lnTo>
                  <a:lnTo>
                    <a:pt x="217" y="34"/>
                  </a:lnTo>
                  <a:lnTo>
                    <a:pt x="199" y="39"/>
                  </a:lnTo>
                  <a:lnTo>
                    <a:pt x="186" y="50"/>
                  </a:lnTo>
                  <a:lnTo>
                    <a:pt x="186" y="59"/>
                  </a:lnTo>
                  <a:lnTo>
                    <a:pt x="186" y="81"/>
                  </a:lnTo>
                  <a:lnTo>
                    <a:pt x="194" y="100"/>
                  </a:lnTo>
                  <a:lnTo>
                    <a:pt x="194" y="115"/>
                  </a:lnTo>
                  <a:lnTo>
                    <a:pt x="176" y="135"/>
                  </a:lnTo>
                  <a:lnTo>
                    <a:pt x="163" y="145"/>
                  </a:lnTo>
                  <a:lnTo>
                    <a:pt x="129" y="176"/>
                  </a:lnTo>
                  <a:lnTo>
                    <a:pt x="123" y="187"/>
                  </a:lnTo>
                  <a:lnTo>
                    <a:pt x="134" y="212"/>
                  </a:lnTo>
                  <a:lnTo>
                    <a:pt x="134" y="226"/>
                  </a:lnTo>
                  <a:lnTo>
                    <a:pt x="134" y="237"/>
                  </a:lnTo>
                  <a:lnTo>
                    <a:pt x="129" y="246"/>
                  </a:lnTo>
                  <a:lnTo>
                    <a:pt x="123" y="252"/>
                  </a:lnTo>
                  <a:lnTo>
                    <a:pt x="106" y="241"/>
                  </a:lnTo>
                  <a:lnTo>
                    <a:pt x="116" y="226"/>
                  </a:lnTo>
                  <a:lnTo>
                    <a:pt x="111" y="216"/>
                  </a:lnTo>
                  <a:lnTo>
                    <a:pt x="75" y="187"/>
                  </a:lnTo>
                  <a:lnTo>
                    <a:pt x="93" y="165"/>
                  </a:lnTo>
                  <a:lnTo>
                    <a:pt x="88" y="156"/>
                  </a:lnTo>
                  <a:lnTo>
                    <a:pt x="75" y="151"/>
                  </a:lnTo>
                  <a:lnTo>
                    <a:pt x="59" y="156"/>
                  </a:lnTo>
                  <a:lnTo>
                    <a:pt x="64" y="160"/>
                  </a:lnTo>
                  <a:lnTo>
                    <a:pt x="46" y="196"/>
                  </a:lnTo>
                  <a:lnTo>
                    <a:pt x="23" y="216"/>
                  </a:lnTo>
                  <a:lnTo>
                    <a:pt x="23" y="226"/>
                  </a:lnTo>
                  <a:lnTo>
                    <a:pt x="17" y="241"/>
                  </a:lnTo>
                  <a:lnTo>
                    <a:pt x="23" y="271"/>
                  </a:lnTo>
                  <a:lnTo>
                    <a:pt x="35" y="288"/>
                  </a:lnTo>
                  <a:lnTo>
                    <a:pt x="35" y="302"/>
                  </a:lnTo>
                  <a:lnTo>
                    <a:pt x="46" y="333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6136627" y="2767392"/>
              <a:ext cx="833575" cy="483553"/>
            </a:xfrm>
            <a:custGeom>
              <a:avLst/>
              <a:gdLst>
                <a:gd name="T0" fmla="*/ 82 w 874"/>
                <a:gd name="T1" fmla="*/ 218 h 427"/>
                <a:gd name="T2" fmla="*/ 129 w 874"/>
                <a:gd name="T3" fmla="*/ 229 h 427"/>
                <a:gd name="T4" fmla="*/ 163 w 874"/>
                <a:gd name="T5" fmla="*/ 207 h 427"/>
                <a:gd name="T6" fmla="*/ 205 w 874"/>
                <a:gd name="T7" fmla="*/ 223 h 427"/>
                <a:gd name="T8" fmla="*/ 241 w 874"/>
                <a:gd name="T9" fmla="*/ 238 h 427"/>
                <a:gd name="T10" fmla="*/ 293 w 874"/>
                <a:gd name="T11" fmla="*/ 258 h 427"/>
                <a:gd name="T12" fmla="*/ 327 w 874"/>
                <a:gd name="T13" fmla="*/ 294 h 427"/>
                <a:gd name="T14" fmla="*/ 369 w 874"/>
                <a:gd name="T15" fmla="*/ 299 h 427"/>
                <a:gd name="T16" fmla="*/ 423 w 874"/>
                <a:gd name="T17" fmla="*/ 324 h 427"/>
                <a:gd name="T18" fmla="*/ 457 w 874"/>
                <a:gd name="T19" fmla="*/ 324 h 427"/>
                <a:gd name="T20" fmla="*/ 486 w 874"/>
                <a:gd name="T21" fmla="*/ 314 h 427"/>
                <a:gd name="T22" fmla="*/ 527 w 874"/>
                <a:gd name="T23" fmla="*/ 294 h 427"/>
                <a:gd name="T24" fmla="*/ 568 w 874"/>
                <a:gd name="T25" fmla="*/ 330 h 427"/>
                <a:gd name="T26" fmla="*/ 592 w 874"/>
                <a:gd name="T27" fmla="*/ 344 h 427"/>
                <a:gd name="T28" fmla="*/ 615 w 874"/>
                <a:gd name="T29" fmla="*/ 395 h 427"/>
                <a:gd name="T30" fmla="*/ 673 w 874"/>
                <a:gd name="T31" fmla="*/ 420 h 427"/>
                <a:gd name="T32" fmla="*/ 732 w 874"/>
                <a:gd name="T33" fmla="*/ 406 h 427"/>
                <a:gd name="T34" fmla="*/ 784 w 874"/>
                <a:gd name="T35" fmla="*/ 370 h 427"/>
                <a:gd name="T36" fmla="*/ 820 w 874"/>
                <a:gd name="T37" fmla="*/ 395 h 427"/>
                <a:gd name="T38" fmla="*/ 849 w 874"/>
                <a:gd name="T39" fmla="*/ 411 h 427"/>
                <a:gd name="T40" fmla="*/ 849 w 874"/>
                <a:gd name="T41" fmla="*/ 355 h 427"/>
                <a:gd name="T42" fmla="*/ 756 w 874"/>
                <a:gd name="T43" fmla="*/ 258 h 427"/>
                <a:gd name="T44" fmla="*/ 743 w 874"/>
                <a:gd name="T45" fmla="*/ 218 h 427"/>
                <a:gd name="T46" fmla="*/ 743 w 874"/>
                <a:gd name="T47" fmla="*/ 173 h 427"/>
                <a:gd name="T48" fmla="*/ 732 w 874"/>
                <a:gd name="T49" fmla="*/ 142 h 427"/>
                <a:gd name="T50" fmla="*/ 738 w 874"/>
                <a:gd name="T51" fmla="*/ 111 h 427"/>
                <a:gd name="T52" fmla="*/ 756 w 874"/>
                <a:gd name="T53" fmla="*/ 92 h 427"/>
                <a:gd name="T54" fmla="*/ 738 w 874"/>
                <a:gd name="T55" fmla="*/ 66 h 427"/>
                <a:gd name="T56" fmla="*/ 657 w 874"/>
                <a:gd name="T57" fmla="*/ 55 h 427"/>
                <a:gd name="T58" fmla="*/ 615 w 874"/>
                <a:gd name="T59" fmla="*/ 70 h 427"/>
                <a:gd name="T60" fmla="*/ 532 w 874"/>
                <a:gd name="T61" fmla="*/ 55 h 427"/>
                <a:gd name="T62" fmla="*/ 480 w 874"/>
                <a:gd name="T63" fmla="*/ 61 h 427"/>
                <a:gd name="T64" fmla="*/ 410 w 874"/>
                <a:gd name="T65" fmla="*/ 70 h 427"/>
                <a:gd name="T66" fmla="*/ 387 w 874"/>
                <a:gd name="T67" fmla="*/ 50 h 427"/>
                <a:gd name="T68" fmla="*/ 351 w 874"/>
                <a:gd name="T69" fmla="*/ 75 h 427"/>
                <a:gd name="T70" fmla="*/ 304 w 874"/>
                <a:gd name="T71" fmla="*/ 61 h 427"/>
                <a:gd name="T72" fmla="*/ 234 w 874"/>
                <a:gd name="T73" fmla="*/ 41 h 427"/>
                <a:gd name="T74" fmla="*/ 199 w 874"/>
                <a:gd name="T75" fmla="*/ 10 h 427"/>
                <a:gd name="T76" fmla="*/ 176 w 874"/>
                <a:gd name="T77" fmla="*/ 19 h 427"/>
                <a:gd name="T78" fmla="*/ 140 w 874"/>
                <a:gd name="T79" fmla="*/ 19 h 427"/>
                <a:gd name="T80" fmla="*/ 124 w 874"/>
                <a:gd name="T81" fmla="*/ 0 h 427"/>
                <a:gd name="T82" fmla="*/ 100 w 874"/>
                <a:gd name="T83" fmla="*/ 14 h 427"/>
                <a:gd name="T84" fmla="*/ 46 w 874"/>
                <a:gd name="T85" fmla="*/ 41 h 427"/>
                <a:gd name="T86" fmla="*/ 54 w 874"/>
                <a:gd name="T87" fmla="*/ 86 h 427"/>
                <a:gd name="T88" fmla="*/ 36 w 874"/>
                <a:gd name="T89" fmla="*/ 126 h 427"/>
                <a:gd name="T90" fmla="*/ 12 w 874"/>
                <a:gd name="T91" fmla="*/ 131 h 427"/>
                <a:gd name="T92" fmla="*/ 12 w 874"/>
                <a:gd name="T93" fmla="*/ 173 h 427"/>
                <a:gd name="T94" fmla="*/ 59 w 874"/>
                <a:gd name="T95" fmla="*/ 176 h 4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74"/>
                <a:gd name="T145" fmla="*/ 0 h 427"/>
                <a:gd name="T146" fmla="*/ 874 w 874"/>
                <a:gd name="T147" fmla="*/ 427 h 4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74" h="427">
                  <a:moveTo>
                    <a:pt x="70" y="182"/>
                  </a:moveTo>
                  <a:lnTo>
                    <a:pt x="70" y="207"/>
                  </a:lnTo>
                  <a:lnTo>
                    <a:pt x="82" y="218"/>
                  </a:lnTo>
                  <a:lnTo>
                    <a:pt x="100" y="218"/>
                  </a:lnTo>
                  <a:lnTo>
                    <a:pt x="111" y="223"/>
                  </a:lnTo>
                  <a:lnTo>
                    <a:pt x="129" y="229"/>
                  </a:lnTo>
                  <a:lnTo>
                    <a:pt x="140" y="218"/>
                  </a:lnTo>
                  <a:lnTo>
                    <a:pt x="153" y="207"/>
                  </a:lnTo>
                  <a:lnTo>
                    <a:pt x="163" y="207"/>
                  </a:lnTo>
                  <a:lnTo>
                    <a:pt x="187" y="207"/>
                  </a:lnTo>
                  <a:lnTo>
                    <a:pt x="199" y="213"/>
                  </a:lnTo>
                  <a:lnTo>
                    <a:pt x="205" y="223"/>
                  </a:lnTo>
                  <a:lnTo>
                    <a:pt x="217" y="229"/>
                  </a:lnTo>
                  <a:lnTo>
                    <a:pt x="228" y="229"/>
                  </a:lnTo>
                  <a:lnTo>
                    <a:pt x="241" y="238"/>
                  </a:lnTo>
                  <a:lnTo>
                    <a:pt x="257" y="249"/>
                  </a:lnTo>
                  <a:lnTo>
                    <a:pt x="270" y="254"/>
                  </a:lnTo>
                  <a:lnTo>
                    <a:pt x="293" y="258"/>
                  </a:lnTo>
                  <a:lnTo>
                    <a:pt x="304" y="263"/>
                  </a:lnTo>
                  <a:lnTo>
                    <a:pt x="316" y="279"/>
                  </a:lnTo>
                  <a:lnTo>
                    <a:pt x="327" y="294"/>
                  </a:lnTo>
                  <a:lnTo>
                    <a:pt x="334" y="299"/>
                  </a:lnTo>
                  <a:lnTo>
                    <a:pt x="358" y="299"/>
                  </a:lnTo>
                  <a:lnTo>
                    <a:pt x="369" y="299"/>
                  </a:lnTo>
                  <a:lnTo>
                    <a:pt x="387" y="308"/>
                  </a:lnTo>
                  <a:lnTo>
                    <a:pt x="397" y="330"/>
                  </a:lnTo>
                  <a:lnTo>
                    <a:pt x="423" y="324"/>
                  </a:lnTo>
                  <a:lnTo>
                    <a:pt x="439" y="330"/>
                  </a:lnTo>
                  <a:lnTo>
                    <a:pt x="451" y="330"/>
                  </a:lnTo>
                  <a:lnTo>
                    <a:pt x="457" y="324"/>
                  </a:lnTo>
                  <a:lnTo>
                    <a:pt x="469" y="330"/>
                  </a:lnTo>
                  <a:lnTo>
                    <a:pt x="480" y="324"/>
                  </a:lnTo>
                  <a:lnTo>
                    <a:pt x="486" y="314"/>
                  </a:lnTo>
                  <a:lnTo>
                    <a:pt x="498" y="305"/>
                  </a:lnTo>
                  <a:lnTo>
                    <a:pt x="509" y="299"/>
                  </a:lnTo>
                  <a:lnTo>
                    <a:pt x="527" y="294"/>
                  </a:lnTo>
                  <a:lnTo>
                    <a:pt x="550" y="305"/>
                  </a:lnTo>
                  <a:lnTo>
                    <a:pt x="556" y="319"/>
                  </a:lnTo>
                  <a:lnTo>
                    <a:pt x="568" y="330"/>
                  </a:lnTo>
                  <a:lnTo>
                    <a:pt x="574" y="330"/>
                  </a:lnTo>
                  <a:lnTo>
                    <a:pt x="597" y="330"/>
                  </a:lnTo>
                  <a:lnTo>
                    <a:pt x="592" y="344"/>
                  </a:lnTo>
                  <a:lnTo>
                    <a:pt x="592" y="361"/>
                  </a:lnTo>
                  <a:lnTo>
                    <a:pt x="597" y="370"/>
                  </a:lnTo>
                  <a:lnTo>
                    <a:pt x="615" y="395"/>
                  </a:lnTo>
                  <a:lnTo>
                    <a:pt x="633" y="400"/>
                  </a:lnTo>
                  <a:lnTo>
                    <a:pt x="649" y="411"/>
                  </a:lnTo>
                  <a:lnTo>
                    <a:pt x="673" y="420"/>
                  </a:lnTo>
                  <a:lnTo>
                    <a:pt x="714" y="426"/>
                  </a:lnTo>
                  <a:lnTo>
                    <a:pt x="720" y="415"/>
                  </a:lnTo>
                  <a:lnTo>
                    <a:pt x="732" y="406"/>
                  </a:lnTo>
                  <a:lnTo>
                    <a:pt x="743" y="386"/>
                  </a:lnTo>
                  <a:lnTo>
                    <a:pt x="766" y="386"/>
                  </a:lnTo>
                  <a:lnTo>
                    <a:pt x="784" y="370"/>
                  </a:lnTo>
                  <a:lnTo>
                    <a:pt x="813" y="375"/>
                  </a:lnTo>
                  <a:lnTo>
                    <a:pt x="813" y="380"/>
                  </a:lnTo>
                  <a:lnTo>
                    <a:pt x="820" y="395"/>
                  </a:lnTo>
                  <a:lnTo>
                    <a:pt x="838" y="400"/>
                  </a:lnTo>
                  <a:lnTo>
                    <a:pt x="844" y="411"/>
                  </a:lnTo>
                  <a:lnTo>
                    <a:pt x="849" y="411"/>
                  </a:lnTo>
                  <a:lnTo>
                    <a:pt x="862" y="406"/>
                  </a:lnTo>
                  <a:lnTo>
                    <a:pt x="873" y="370"/>
                  </a:lnTo>
                  <a:lnTo>
                    <a:pt x="849" y="355"/>
                  </a:lnTo>
                  <a:lnTo>
                    <a:pt x="790" y="308"/>
                  </a:lnTo>
                  <a:lnTo>
                    <a:pt x="779" y="294"/>
                  </a:lnTo>
                  <a:lnTo>
                    <a:pt x="756" y="258"/>
                  </a:lnTo>
                  <a:lnTo>
                    <a:pt x="750" y="238"/>
                  </a:lnTo>
                  <a:lnTo>
                    <a:pt x="750" y="223"/>
                  </a:lnTo>
                  <a:lnTo>
                    <a:pt x="743" y="218"/>
                  </a:lnTo>
                  <a:lnTo>
                    <a:pt x="743" y="207"/>
                  </a:lnTo>
                  <a:lnTo>
                    <a:pt x="750" y="182"/>
                  </a:lnTo>
                  <a:lnTo>
                    <a:pt x="743" y="173"/>
                  </a:lnTo>
                  <a:lnTo>
                    <a:pt x="738" y="167"/>
                  </a:lnTo>
                  <a:lnTo>
                    <a:pt x="732" y="157"/>
                  </a:lnTo>
                  <a:lnTo>
                    <a:pt x="732" y="142"/>
                  </a:lnTo>
                  <a:lnTo>
                    <a:pt x="727" y="131"/>
                  </a:lnTo>
                  <a:lnTo>
                    <a:pt x="732" y="126"/>
                  </a:lnTo>
                  <a:lnTo>
                    <a:pt x="738" y="111"/>
                  </a:lnTo>
                  <a:lnTo>
                    <a:pt x="738" y="101"/>
                  </a:lnTo>
                  <a:lnTo>
                    <a:pt x="761" y="101"/>
                  </a:lnTo>
                  <a:lnTo>
                    <a:pt x="756" y="92"/>
                  </a:lnTo>
                  <a:lnTo>
                    <a:pt x="756" y="75"/>
                  </a:lnTo>
                  <a:lnTo>
                    <a:pt x="750" y="70"/>
                  </a:lnTo>
                  <a:lnTo>
                    <a:pt x="738" y="66"/>
                  </a:lnTo>
                  <a:lnTo>
                    <a:pt x="727" y="66"/>
                  </a:lnTo>
                  <a:lnTo>
                    <a:pt x="714" y="55"/>
                  </a:lnTo>
                  <a:lnTo>
                    <a:pt x="657" y="55"/>
                  </a:lnTo>
                  <a:lnTo>
                    <a:pt x="644" y="55"/>
                  </a:lnTo>
                  <a:lnTo>
                    <a:pt x="626" y="66"/>
                  </a:lnTo>
                  <a:lnTo>
                    <a:pt x="615" y="70"/>
                  </a:lnTo>
                  <a:lnTo>
                    <a:pt x="586" y="81"/>
                  </a:lnTo>
                  <a:lnTo>
                    <a:pt x="568" y="66"/>
                  </a:lnTo>
                  <a:lnTo>
                    <a:pt x="532" y="55"/>
                  </a:lnTo>
                  <a:lnTo>
                    <a:pt x="504" y="66"/>
                  </a:lnTo>
                  <a:lnTo>
                    <a:pt x="493" y="66"/>
                  </a:lnTo>
                  <a:lnTo>
                    <a:pt x="480" y="61"/>
                  </a:lnTo>
                  <a:lnTo>
                    <a:pt x="469" y="66"/>
                  </a:lnTo>
                  <a:lnTo>
                    <a:pt x="457" y="61"/>
                  </a:lnTo>
                  <a:lnTo>
                    <a:pt x="410" y="70"/>
                  </a:lnTo>
                  <a:lnTo>
                    <a:pt x="405" y="61"/>
                  </a:lnTo>
                  <a:lnTo>
                    <a:pt x="392" y="61"/>
                  </a:lnTo>
                  <a:lnTo>
                    <a:pt x="387" y="50"/>
                  </a:lnTo>
                  <a:lnTo>
                    <a:pt x="381" y="50"/>
                  </a:lnTo>
                  <a:lnTo>
                    <a:pt x="369" y="55"/>
                  </a:lnTo>
                  <a:lnTo>
                    <a:pt x="351" y="75"/>
                  </a:lnTo>
                  <a:lnTo>
                    <a:pt x="322" y="70"/>
                  </a:lnTo>
                  <a:lnTo>
                    <a:pt x="311" y="66"/>
                  </a:lnTo>
                  <a:lnTo>
                    <a:pt x="304" y="61"/>
                  </a:lnTo>
                  <a:lnTo>
                    <a:pt x="288" y="55"/>
                  </a:lnTo>
                  <a:lnTo>
                    <a:pt x="257" y="36"/>
                  </a:lnTo>
                  <a:lnTo>
                    <a:pt x="234" y="41"/>
                  </a:lnTo>
                  <a:lnTo>
                    <a:pt x="223" y="30"/>
                  </a:lnTo>
                  <a:lnTo>
                    <a:pt x="210" y="10"/>
                  </a:lnTo>
                  <a:lnTo>
                    <a:pt x="199" y="10"/>
                  </a:lnTo>
                  <a:lnTo>
                    <a:pt x="181" y="5"/>
                  </a:lnTo>
                  <a:lnTo>
                    <a:pt x="187" y="19"/>
                  </a:lnTo>
                  <a:lnTo>
                    <a:pt x="176" y="19"/>
                  </a:lnTo>
                  <a:lnTo>
                    <a:pt x="163" y="25"/>
                  </a:lnTo>
                  <a:lnTo>
                    <a:pt x="153" y="10"/>
                  </a:lnTo>
                  <a:lnTo>
                    <a:pt x="140" y="19"/>
                  </a:lnTo>
                  <a:lnTo>
                    <a:pt x="129" y="19"/>
                  </a:lnTo>
                  <a:lnTo>
                    <a:pt x="129" y="10"/>
                  </a:lnTo>
                  <a:lnTo>
                    <a:pt x="124" y="0"/>
                  </a:lnTo>
                  <a:lnTo>
                    <a:pt x="117" y="5"/>
                  </a:lnTo>
                  <a:lnTo>
                    <a:pt x="100" y="0"/>
                  </a:lnTo>
                  <a:lnTo>
                    <a:pt x="100" y="14"/>
                  </a:lnTo>
                  <a:lnTo>
                    <a:pt x="82" y="14"/>
                  </a:lnTo>
                  <a:lnTo>
                    <a:pt x="70" y="19"/>
                  </a:lnTo>
                  <a:lnTo>
                    <a:pt x="46" y="41"/>
                  </a:lnTo>
                  <a:lnTo>
                    <a:pt x="41" y="50"/>
                  </a:lnTo>
                  <a:lnTo>
                    <a:pt x="41" y="61"/>
                  </a:lnTo>
                  <a:lnTo>
                    <a:pt x="54" y="86"/>
                  </a:lnTo>
                  <a:lnTo>
                    <a:pt x="36" y="95"/>
                  </a:lnTo>
                  <a:lnTo>
                    <a:pt x="30" y="101"/>
                  </a:lnTo>
                  <a:lnTo>
                    <a:pt x="36" y="126"/>
                  </a:lnTo>
                  <a:lnTo>
                    <a:pt x="36" y="131"/>
                  </a:lnTo>
                  <a:lnTo>
                    <a:pt x="12" y="126"/>
                  </a:lnTo>
                  <a:lnTo>
                    <a:pt x="12" y="131"/>
                  </a:lnTo>
                  <a:lnTo>
                    <a:pt x="0" y="157"/>
                  </a:lnTo>
                  <a:lnTo>
                    <a:pt x="0" y="173"/>
                  </a:lnTo>
                  <a:lnTo>
                    <a:pt x="12" y="173"/>
                  </a:lnTo>
                  <a:lnTo>
                    <a:pt x="23" y="176"/>
                  </a:lnTo>
                  <a:lnTo>
                    <a:pt x="41" y="182"/>
                  </a:lnTo>
                  <a:lnTo>
                    <a:pt x="59" y="176"/>
                  </a:lnTo>
                  <a:lnTo>
                    <a:pt x="70" y="182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6260614" y="3002940"/>
              <a:ext cx="624704" cy="741749"/>
            </a:xfrm>
            <a:custGeom>
              <a:avLst/>
              <a:gdLst>
                <a:gd name="T0" fmla="*/ 174 w 655"/>
                <a:gd name="T1" fmla="*/ 55 h 655"/>
                <a:gd name="T2" fmla="*/ 204 w 655"/>
                <a:gd name="T3" fmla="*/ 91 h 655"/>
                <a:gd name="T4" fmla="*/ 256 w 655"/>
                <a:gd name="T5" fmla="*/ 100 h 655"/>
                <a:gd name="T6" fmla="*/ 309 w 655"/>
                <a:gd name="T7" fmla="*/ 122 h 655"/>
                <a:gd name="T8" fmla="*/ 339 w 655"/>
                <a:gd name="T9" fmla="*/ 122 h 655"/>
                <a:gd name="T10" fmla="*/ 368 w 655"/>
                <a:gd name="T11" fmla="*/ 97 h 655"/>
                <a:gd name="T12" fmla="*/ 420 w 655"/>
                <a:gd name="T13" fmla="*/ 97 h 655"/>
                <a:gd name="T14" fmla="*/ 443 w 655"/>
                <a:gd name="T15" fmla="*/ 122 h 655"/>
                <a:gd name="T16" fmla="*/ 461 w 655"/>
                <a:gd name="T17" fmla="*/ 153 h 655"/>
                <a:gd name="T18" fmla="*/ 503 w 655"/>
                <a:gd name="T19" fmla="*/ 192 h 655"/>
                <a:gd name="T20" fmla="*/ 583 w 655"/>
                <a:gd name="T21" fmla="*/ 218 h 655"/>
                <a:gd name="T22" fmla="*/ 612 w 655"/>
                <a:gd name="T23" fmla="*/ 234 h 655"/>
                <a:gd name="T24" fmla="*/ 654 w 655"/>
                <a:gd name="T25" fmla="*/ 243 h 655"/>
                <a:gd name="T26" fmla="*/ 643 w 655"/>
                <a:gd name="T27" fmla="*/ 248 h 655"/>
                <a:gd name="T28" fmla="*/ 630 w 655"/>
                <a:gd name="T29" fmla="*/ 259 h 655"/>
                <a:gd name="T30" fmla="*/ 619 w 655"/>
                <a:gd name="T31" fmla="*/ 279 h 655"/>
                <a:gd name="T32" fmla="*/ 596 w 655"/>
                <a:gd name="T33" fmla="*/ 293 h 655"/>
                <a:gd name="T34" fmla="*/ 578 w 655"/>
                <a:gd name="T35" fmla="*/ 349 h 655"/>
                <a:gd name="T36" fmla="*/ 601 w 655"/>
                <a:gd name="T37" fmla="*/ 365 h 655"/>
                <a:gd name="T38" fmla="*/ 565 w 655"/>
                <a:gd name="T39" fmla="*/ 380 h 655"/>
                <a:gd name="T40" fmla="*/ 542 w 655"/>
                <a:gd name="T41" fmla="*/ 405 h 655"/>
                <a:gd name="T42" fmla="*/ 555 w 655"/>
                <a:gd name="T43" fmla="*/ 450 h 655"/>
                <a:gd name="T44" fmla="*/ 542 w 655"/>
                <a:gd name="T45" fmla="*/ 491 h 655"/>
                <a:gd name="T46" fmla="*/ 508 w 655"/>
                <a:gd name="T47" fmla="*/ 517 h 655"/>
                <a:gd name="T48" fmla="*/ 495 w 655"/>
                <a:gd name="T49" fmla="*/ 547 h 655"/>
                <a:gd name="T50" fmla="*/ 485 w 655"/>
                <a:gd name="T51" fmla="*/ 578 h 655"/>
                <a:gd name="T52" fmla="*/ 461 w 655"/>
                <a:gd name="T53" fmla="*/ 612 h 655"/>
                <a:gd name="T54" fmla="*/ 425 w 655"/>
                <a:gd name="T55" fmla="*/ 628 h 655"/>
                <a:gd name="T56" fmla="*/ 362 w 655"/>
                <a:gd name="T57" fmla="*/ 637 h 655"/>
                <a:gd name="T58" fmla="*/ 327 w 655"/>
                <a:gd name="T59" fmla="*/ 643 h 655"/>
                <a:gd name="T60" fmla="*/ 327 w 655"/>
                <a:gd name="T61" fmla="*/ 623 h 655"/>
                <a:gd name="T62" fmla="*/ 332 w 655"/>
                <a:gd name="T63" fmla="*/ 592 h 655"/>
                <a:gd name="T64" fmla="*/ 285 w 655"/>
                <a:gd name="T65" fmla="*/ 536 h 655"/>
                <a:gd name="T66" fmla="*/ 238 w 655"/>
                <a:gd name="T67" fmla="*/ 511 h 655"/>
                <a:gd name="T68" fmla="*/ 228 w 655"/>
                <a:gd name="T69" fmla="*/ 472 h 655"/>
                <a:gd name="T70" fmla="*/ 192 w 655"/>
                <a:gd name="T71" fmla="*/ 472 h 655"/>
                <a:gd name="T72" fmla="*/ 181 w 655"/>
                <a:gd name="T73" fmla="*/ 455 h 655"/>
                <a:gd name="T74" fmla="*/ 168 w 655"/>
                <a:gd name="T75" fmla="*/ 349 h 655"/>
                <a:gd name="T76" fmla="*/ 140 w 655"/>
                <a:gd name="T77" fmla="*/ 288 h 655"/>
                <a:gd name="T78" fmla="*/ 127 w 655"/>
                <a:gd name="T79" fmla="*/ 237 h 655"/>
                <a:gd name="T80" fmla="*/ 111 w 655"/>
                <a:gd name="T81" fmla="*/ 167 h 655"/>
                <a:gd name="T82" fmla="*/ 75 w 655"/>
                <a:gd name="T83" fmla="*/ 131 h 655"/>
                <a:gd name="T84" fmla="*/ 75 w 655"/>
                <a:gd name="T85" fmla="*/ 106 h 655"/>
                <a:gd name="T86" fmla="*/ 46 w 655"/>
                <a:gd name="T87" fmla="*/ 91 h 655"/>
                <a:gd name="T88" fmla="*/ 34 w 655"/>
                <a:gd name="T89" fmla="*/ 61 h 655"/>
                <a:gd name="T90" fmla="*/ 0 w 655"/>
                <a:gd name="T91" fmla="*/ 21 h 655"/>
                <a:gd name="T92" fmla="*/ 34 w 655"/>
                <a:gd name="T93" fmla="*/ 0 h 655"/>
                <a:gd name="T94" fmla="*/ 75 w 655"/>
                <a:gd name="T95" fmla="*/ 16 h 655"/>
                <a:gd name="T96" fmla="*/ 111 w 655"/>
                <a:gd name="T97" fmla="*/ 30 h 6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5"/>
                <a:gd name="T148" fmla="*/ 0 h 655"/>
                <a:gd name="T149" fmla="*/ 655 w 655"/>
                <a:gd name="T150" fmla="*/ 655 h 6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5" h="655">
                  <a:moveTo>
                    <a:pt x="140" y="46"/>
                  </a:moveTo>
                  <a:lnTo>
                    <a:pt x="163" y="50"/>
                  </a:lnTo>
                  <a:lnTo>
                    <a:pt x="174" y="55"/>
                  </a:lnTo>
                  <a:lnTo>
                    <a:pt x="186" y="72"/>
                  </a:lnTo>
                  <a:lnTo>
                    <a:pt x="197" y="86"/>
                  </a:lnTo>
                  <a:lnTo>
                    <a:pt x="204" y="91"/>
                  </a:lnTo>
                  <a:lnTo>
                    <a:pt x="228" y="91"/>
                  </a:lnTo>
                  <a:lnTo>
                    <a:pt x="238" y="91"/>
                  </a:lnTo>
                  <a:lnTo>
                    <a:pt x="256" y="100"/>
                  </a:lnTo>
                  <a:lnTo>
                    <a:pt x="267" y="122"/>
                  </a:lnTo>
                  <a:lnTo>
                    <a:pt x="292" y="117"/>
                  </a:lnTo>
                  <a:lnTo>
                    <a:pt x="309" y="122"/>
                  </a:lnTo>
                  <a:lnTo>
                    <a:pt x="321" y="122"/>
                  </a:lnTo>
                  <a:lnTo>
                    <a:pt x="327" y="117"/>
                  </a:lnTo>
                  <a:lnTo>
                    <a:pt x="339" y="122"/>
                  </a:lnTo>
                  <a:lnTo>
                    <a:pt x="350" y="117"/>
                  </a:lnTo>
                  <a:lnTo>
                    <a:pt x="355" y="106"/>
                  </a:lnTo>
                  <a:lnTo>
                    <a:pt x="368" y="97"/>
                  </a:lnTo>
                  <a:lnTo>
                    <a:pt x="379" y="91"/>
                  </a:lnTo>
                  <a:lnTo>
                    <a:pt x="397" y="86"/>
                  </a:lnTo>
                  <a:lnTo>
                    <a:pt x="420" y="97"/>
                  </a:lnTo>
                  <a:lnTo>
                    <a:pt x="425" y="111"/>
                  </a:lnTo>
                  <a:lnTo>
                    <a:pt x="438" y="122"/>
                  </a:lnTo>
                  <a:lnTo>
                    <a:pt x="443" y="122"/>
                  </a:lnTo>
                  <a:lnTo>
                    <a:pt x="467" y="122"/>
                  </a:lnTo>
                  <a:lnTo>
                    <a:pt x="461" y="136"/>
                  </a:lnTo>
                  <a:lnTo>
                    <a:pt x="461" y="153"/>
                  </a:lnTo>
                  <a:lnTo>
                    <a:pt x="467" y="162"/>
                  </a:lnTo>
                  <a:lnTo>
                    <a:pt x="485" y="187"/>
                  </a:lnTo>
                  <a:lnTo>
                    <a:pt x="503" y="192"/>
                  </a:lnTo>
                  <a:lnTo>
                    <a:pt x="519" y="203"/>
                  </a:lnTo>
                  <a:lnTo>
                    <a:pt x="542" y="212"/>
                  </a:lnTo>
                  <a:lnTo>
                    <a:pt x="583" y="218"/>
                  </a:lnTo>
                  <a:lnTo>
                    <a:pt x="601" y="234"/>
                  </a:lnTo>
                  <a:lnTo>
                    <a:pt x="607" y="237"/>
                  </a:lnTo>
                  <a:lnTo>
                    <a:pt x="612" y="234"/>
                  </a:lnTo>
                  <a:lnTo>
                    <a:pt x="636" y="234"/>
                  </a:lnTo>
                  <a:lnTo>
                    <a:pt x="648" y="234"/>
                  </a:lnTo>
                  <a:lnTo>
                    <a:pt x="654" y="243"/>
                  </a:lnTo>
                  <a:lnTo>
                    <a:pt x="648" y="259"/>
                  </a:lnTo>
                  <a:lnTo>
                    <a:pt x="643" y="254"/>
                  </a:lnTo>
                  <a:lnTo>
                    <a:pt x="643" y="248"/>
                  </a:lnTo>
                  <a:lnTo>
                    <a:pt x="636" y="259"/>
                  </a:lnTo>
                  <a:lnTo>
                    <a:pt x="630" y="259"/>
                  </a:lnTo>
                  <a:lnTo>
                    <a:pt x="619" y="268"/>
                  </a:lnTo>
                  <a:lnTo>
                    <a:pt x="619" y="279"/>
                  </a:lnTo>
                  <a:lnTo>
                    <a:pt x="612" y="288"/>
                  </a:lnTo>
                  <a:lnTo>
                    <a:pt x="607" y="293"/>
                  </a:lnTo>
                  <a:lnTo>
                    <a:pt x="596" y="293"/>
                  </a:lnTo>
                  <a:lnTo>
                    <a:pt x="573" y="309"/>
                  </a:lnTo>
                  <a:lnTo>
                    <a:pt x="573" y="335"/>
                  </a:lnTo>
                  <a:lnTo>
                    <a:pt x="578" y="349"/>
                  </a:lnTo>
                  <a:lnTo>
                    <a:pt x="589" y="354"/>
                  </a:lnTo>
                  <a:lnTo>
                    <a:pt x="596" y="365"/>
                  </a:lnTo>
                  <a:lnTo>
                    <a:pt x="601" y="365"/>
                  </a:lnTo>
                  <a:lnTo>
                    <a:pt x="601" y="369"/>
                  </a:lnTo>
                  <a:lnTo>
                    <a:pt x="601" y="374"/>
                  </a:lnTo>
                  <a:lnTo>
                    <a:pt x="565" y="380"/>
                  </a:lnTo>
                  <a:lnTo>
                    <a:pt x="560" y="390"/>
                  </a:lnTo>
                  <a:lnTo>
                    <a:pt x="555" y="399"/>
                  </a:lnTo>
                  <a:lnTo>
                    <a:pt x="542" y="405"/>
                  </a:lnTo>
                  <a:lnTo>
                    <a:pt x="542" y="419"/>
                  </a:lnTo>
                  <a:lnTo>
                    <a:pt x="555" y="441"/>
                  </a:lnTo>
                  <a:lnTo>
                    <a:pt x="555" y="450"/>
                  </a:lnTo>
                  <a:lnTo>
                    <a:pt x="542" y="466"/>
                  </a:lnTo>
                  <a:lnTo>
                    <a:pt x="542" y="481"/>
                  </a:lnTo>
                  <a:lnTo>
                    <a:pt x="542" y="491"/>
                  </a:lnTo>
                  <a:lnTo>
                    <a:pt x="531" y="506"/>
                  </a:lnTo>
                  <a:lnTo>
                    <a:pt x="513" y="506"/>
                  </a:lnTo>
                  <a:lnTo>
                    <a:pt x="508" y="517"/>
                  </a:lnTo>
                  <a:lnTo>
                    <a:pt x="490" y="517"/>
                  </a:lnTo>
                  <a:lnTo>
                    <a:pt x="495" y="526"/>
                  </a:lnTo>
                  <a:lnTo>
                    <a:pt x="495" y="547"/>
                  </a:lnTo>
                  <a:lnTo>
                    <a:pt x="503" y="556"/>
                  </a:lnTo>
                  <a:lnTo>
                    <a:pt x="490" y="567"/>
                  </a:lnTo>
                  <a:lnTo>
                    <a:pt x="485" y="578"/>
                  </a:lnTo>
                  <a:lnTo>
                    <a:pt x="461" y="587"/>
                  </a:lnTo>
                  <a:lnTo>
                    <a:pt x="456" y="598"/>
                  </a:lnTo>
                  <a:lnTo>
                    <a:pt x="461" y="612"/>
                  </a:lnTo>
                  <a:lnTo>
                    <a:pt x="449" y="623"/>
                  </a:lnTo>
                  <a:lnTo>
                    <a:pt x="438" y="623"/>
                  </a:lnTo>
                  <a:lnTo>
                    <a:pt x="425" y="628"/>
                  </a:lnTo>
                  <a:lnTo>
                    <a:pt x="415" y="654"/>
                  </a:lnTo>
                  <a:lnTo>
                    <a:pt x="379" y="637"/>
                  </a:lnTo>
                  <a:lnTo>
                    <a:pt x="362" y="637"/>
                  </a:lnTo>
                  <a:lnTo>
                    <a:pt x="350" y="654"/>
                  </a:lnTo>
                  <a:lnTo>
                    <a:pt x="344" y="654"/>
                  </a:lnTo>
                  <a:lnTo>
                    <a:pt x="327" y="643"/>
                  </a:lnTo>
                  <a:lnTo>
                    <a:pt x="321" y="637"/>
                  </a:lnTo>
                  <a:lnTo>
                    <a:pt x="321" y="628"/>
                  </a:lnTo>
                  <a:lnTo>
                    <a:pt x="327" y="623"/>
                  </a:lnTo>
                  <a:lnTo>
                    <a:pt x="339" y="623"/>
                  </a:lnTo>
                  <a:lnTo>
                    <a:pt x="339" y="598"/>
                  </a:lnTo>
                  <a:lnTo>
                    <a:pt x="332" y="592"/>
                  </a:lnTo>
                  <a:lnTo>
                    <a:pt x="316" y="567"/>
                  </a:lnTo>
                  <a:lnTo>
                    <a:pt x="303" y="562"/>
                  </a:lnTo>
                  <a:lnTo>
                    <a:pt x="285" y="536"/>
                  </a:lnTo>
                  <a:lnTo>
                    <a:pt x="280" y="531"/>
                  </a:lnTo>
                  <a:lnTo>
                    <a:pt x="251" y="526"/>
                  </a:lnTo>
                  <a:lnTo>
                    <a:pt x="238" y="511"/>
                  </a:lnTo>
                  <a:lnTo>
                    <a:pt x="244" y="506"/>
                  </a:lnTo>
                  <a:lnTo>
                    <a:pt x="244" y="481"/>
                  </a:lnTo>
                  <a:lnTo>
                    <a:pt x="228" y="472"/>
                  </a:lnTo>
                  <a:lnTo>
                    <a:pt x="210" y="466"/>
                  </a:lnTo>
                  <a:lnTo>
                    <a:pt x="197" y="466"/>
                  </a:lnTo>
                  <a:lnTo>
                    <a:pt x="192" y="472"/>
                  </a:lnTo>
                  <a:lnTo>
                    <a:pt x="186" y="472"/>
                  </a:lnTo>
                  <a:lnTo>
                    <a:pt x="181" y="466"/>
                  </a:lnTo>
                  <a:lnTo>
                    <a:pt x="181" y="455"/>
                  </a:lnTo>
                  <a:lnTo>
                    <a:pt x="186" y="450"/>
                  </a:lnTo>
                  <a:lnTo>
                    <a:pt x="192" y="385"/>
                  </a:lnTo>
                  <a:lnTo>
                    <a:pt x="168" y="349"/>
                  </a:lnTo>
                  <a:lnTo>
                    <a:pt x="163" y="335"/>
                  </a:lnTo>
                  <a:lnTo>
                    <a:pt x="150" y="318"/>
                  </a:lnTo>
                  <a:lnTo>
                    <a:pt x="140" y="288"/>
                  </a:lnTo>
                  <a:lnTo>
                    <a:pt x="134" y="268"/>
                  </a:lnTo>
                  <a:lnTo>
                    <a:pt x="134" y="254"/>
                  </a:lnTo>
                  <a:lnTo>
                    <a:pt x="127" y="237"/>
                  </a:lnTo>
                  <a:lnTo>
                    <a:pt x="127" y="198"/>
                  </a:lnTo>
                  <a:lnTo>
                    <a:pt x="116" y="178"/>
                  </a:lnTo>
                  <a:lnTo>
                    <a:pt x="111" y="167"/>
                  </a:lnTo>
                  <a:lnTo>
                    <a:pt x="104" y="153"/>
                  </a:lnTo>
                  <a:lnTo>
                    <a:pt x="93" y="142"/>
                  </a:lnTo>
                  <a:lnTo>
                    <a:pt x="75" y="131"/>
                  </a:lnTo>
                  <a:lnTo>
                    <a:pt x="75" y="117"/>
                  </a:lnTo>
                  <a:lnTo>
                    <a:pt x="80" y="111"/>
                  </a:lnTo>
                  <a:lnTo>
                    <a:pt x="75" y="106"/>
                  </a:lnTo>
                  <a:lnTo>
                    <a:pt x="70" y="100"/>
                  </a:lnTo>
                  <a:lnTo>
                    <a:pt x="64" y="91"/>
                  </a:lnTo>
                  <a:lnTo>
                    <a:pt x="46" y="91"/>
                  </a:lnTo>
                  <a:lnTo>
                    <a:pt x="41" y="81"/>
                  </a:lnTo>
                  <a:lnTo>
                    <a:pt x="41" y="72"/>
                  </a:lnTo>
                  <a:lnTo>
                    <a:pt x="34" y="61"/>
                  </a:lnTo>
                  <a:lnTo>
                    <a:pt x="17" y="61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10" y="10"/>
                  </a:lnTo>
                  <a:lnTo>
                    <a:pt x="23" y="0"/>
                  </a:lnTo>
                  <a:lnTo>
                    <a:pt x="34" y="0"/>
                  </a:lnTo>
                  <a:lnTo>
                    <a:pt x="57" y="0"/>
                  </a:lnTo>
                  <a:lnTo>
                    <a:pt x="70" y="5"/>
                  </a:lnTo>
                  <a:lnTo>
                    <a:pt x="75" y="16"/>
                  </a:lnTo>
                  <a:lnTo>
                    <a:pt x="88" y="21"/>
                  </a:lnTo>
                  <a:lnTo>
                    <a:pt x="98" y="21"/>
                  </a:lnTo>
                  <a:lnTo>
                    <a:pt x="111" y="30"/>
                  </a:lnTo>
                  <a:lnTo>
                    <a:pt x="127" y="41"/>
                  </a:lnTo>
                  <a:lnTo>
                    <a:pt x="140" y="46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6345497" y="3564631"/>
              <a:ext cx="78207" cy="45298"/>
            </a:xfrm>
            <a:custGeom>
              <a:avLst/>
              <a:gdLst>
                <a:gd name="T0" fmla="*/ 0 w 82"/>
                <a:gd name="T1" fmla="*/ 24 h 40"/>
                <a:gd name="T2" fmla="*/ 0 w 82"/>
                <a:gd name="T3" fmla="*/ 19 h 40"/>
                <a:gd name="T4" fmla="*/ 10 w 82"/>
                <a:gd name="T5" fmla="*/ 14 h 40"/>
                <a:gd name="T6" fmla="*/ 16 w 82"/>
                <a:gd name="T7" fmla="*/ 8 h 40"/>
                <a:gd name="T8" fmla="*/ 34 w 82"/>
                <a:gd name="T9" fmla="*/ 14 h 40"/>
                <a:gd name="T10" fmla="*/ 39 w 82"/>
                <a:gd name="T11" fmla="*/ 8 h 40"/>
                <a:gd name="T12" fmla="*/ 46 w 82"/>
                <a:gd name="T13" fmla="*/ 8 h 40"/>
                <a:gd name="T14" fmla="*/ 57 w 82"/>
                <a:gd name="T15" fmla="*/ 8 h 40"/>
                <a:gd name="T16" fmla="*/ 70 w 82"/>
                <a:gd name="T17" fmla="*/ 0 h 40"/>
                <a:gd name="T18" fmla="*/ 81 w 82"/>
                <a:gd name="T19" fmla="*/ 0 h 40"/>
                <a:gd name="T20" fmla="*/ 81 w 82"/>
                <a:gd name="T21" fmla="*/ 24 h 40"/>
                <a:gd name="T22" fmla="*/ 75 w 82"/>
                <a:gd name="T23" fmla="*/ 28 h 40"/>
                <a:gd name="T24" fmla="*/ 81 w 82"/>
                <a:gd name="T25" fmla="*/ 39 h 40"/>
                <a:gd name="T26" fmla="*/ 70 w 82"/>
                <a:gd name="T27" fmla="*/ 39 h 40"/>
                <a:gd name="T28" fmla="*/ 57 w 82"/>
                <a:gd name="T29" fmla="*/ 28 h 40"/>
                <a:gd name="T30" fmla="*/ 34 w 82"/>
                <a:gd name="T31" fmla="*/ 39 h 40"/>
                <a:gd name="T32" fmla="*/ 10 w 82"/>
                <a:gd name="T33" fmla="*/ 33 h 40"/>
                <a:gd name="T34" fmla="*/ 5 w 82"/>
                <a:gd name="T35" fmla="*/ 28 h 40"/>
                <a:gd name="T36" fmla="*/ 0 w 82"/>
                <a:gd name="T37" fmla="*/ 24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40"/>
                <a:gd name="T59" fmla="*/ 82 w 82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40">
                  <a:moveTo>
                    <a:pt x="0" y="24"/>
                  </a:moveTo>
                  <a:lnTo>
                    <a:pt x="0" y="19"/>
                  </a:lnTo>
                  <a:lnTo>
                    <a:pt x="10" y="14"/>
                  </a:lnTo>
                  <a:lnTo>
                    <a:pt x="16" y="8"/>
                  </a:lnTo>
                  <a:lnTo>
                    <a:pt x="34" y="14"/>
                  </a:lnTo>
                  <a:lnTo>
                    <a:pt x="39" y="8"/>
                  </a:lnTo>
                  <a:lnTo>
                    <a:pt x="46" y="8"/>
                  </a:lnTo>
                  <a:lnTo>
                    <a:pt x="57" y="8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81" y="24"/>
                  </a:lnTo>
                  <a:lnTo>
                    <a:pt x="75" y="28"/>
                  </a:lnTo>
                  <a:lnTo>
                    <a:pt x="81" y="39"/>
                  </a:lnTo>
                  <a:lnTo>
                    <a:pt x="70" y="39"/>
                  </a:lnTo>
                  <a:lnTo>
                    <a:pt x="57" y="28"/>
                  </a:lnTo>
                  <a:lnTo>
                    <a:pt x="34" y="39"/>
                  </a:lnTo>
                  <a:lnTo>
                    <a:pt x="10" y="33"/>
                  </a:lnTo>
                  <a:lnTo>
                    <a:pt x="5" y="28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5847642" y="4113865"/>
              <a:ext cx="414880" cy="827815"/>
            </a:xfrm>
            <a:custGeom>
              <a:avLst/>
              <a:gdLst>
                <a:gd name="T0" fmla="*/ 59 w 435"/>
                <a:gd name="T1" fmla="*/ 268 h 731"/>
                <a:gd name="T2" fmla="*/ 75 w 435"/>
                <a:gd name="T3" fmla="*/ 290 h 731"/>
                <a:gd name="T4" fmla="*/ 75 w 435"/>
                <a:gd name="T5" fmla="*/ 349 h 731"/>
                <a:gd name="T6" fmla="*/ 52 w 435"/>
                <a:gd name="T7" fmla="*/ 365 h 731"/>
                <a:gd name="T8" fmla="*/ 52 w 435"/>
                <a:gd name="T9" fmla="*/ 391 h 731"/>
                <a:gd name="T10" fmla="*/ 64 w 435"/>
                <a:gd name="T11" fmla="*/ 421 h 731"/>
                <a:gd name="T12" fmla="*/ 82 w 435"/>
                <a:gd name="T13" fmla="*/ 405 h 731"/>
                <a:gd name="T14" fmla="*/ 88 w 435"/>
                <a:gd name="T15" fmla="*/ 447 h 731"/>
                <a:gd name="T16" fmla="*/ 88 w 435"/>
                <a:gd name="T17" fmla="*/ 475 h 731"/>
                <a:gd name="T18" fmla="*/ 64 w 435"/>
                <a:gd name="T19" fmla="*/ 456 h 731"/>
                <a:gd name="T20" fmla="*/ 64 w 435"/>
                <a:gd name="T21" fmla="*/ 517 h 731"/>
                <a:gd name="T22" fmla="*/ 52 w 435"/>
                <a:gd name="T23" fmla="*/ 638 h 731"/>
                <a:gd name="T24" fmla="*/ 70 w 435"/>
                <a:gd name="T25" fmla="*/ 659 h 731"/>
                <a:gd name="T26" fmla="*/ 88 w 435"/>
                <a:gd name="T27" fmla="*/ 674 h 731"/>
                <a:gd name="T28" fmla="*/ 106 w 435"/>
                <a:gd name="T29" fmla="*/ 730 h 731"/>
                <a:gd name="T30" fmla="*/ 129 w 435"/>
                <a:gd name="T31" fmla="*/ 715 h 731"/>
                <a:gd name="T32" fmla="*/ 163 w 435"/>
                <a:gd name="T33" fmla="*/ 724 h 731"/>
                <a:gd name="T34" fmla="*/ 199 w 435"/>
                <a:gd name="T35" fmla="*/ 699 h 731"/>
                <a:gd name="T36" fmla="*/ 210 w 435"/>
                <a:gd name="T37" fmla="*/ 654 h 731"/>
                <a:gd name="T38" fmla="*/ 239 w 435"/>
                <a:gd name="T39" fmla="*/ 629 h 731"/>
                <a:gd name="T40" fmla="*/ 257 w 435"/>
                <a:gd name="T41" fmla="*/ 623 h 731"/>
                <a:gd name="T42" fmla="*/ 316 w 435"/>
                <a:gd name="T43" fmla="*/ 659 h 731"/>
                <a:gd name="T44" fmla="*/ 345 w 435"/>
                <a:gd name="T45" fmla="*/ 659 h 731"/>
                <a:gd name="T46" fmla="*/ 369 w 435"/>
                <a:gd name="T47" fmla="*/ 609 h 731"/>
                <a:gd name="T48" fmla="*/ 381 w 435"/>
                <a:gd name="T49" fmla="*/ 506 h 731"/>
                <a:gd name="T50" fmla="*/ 387 w 435"/>
                <a:gd name="T51" fmla="*/ 461 h 731"/>
                <a:gd name="T52" fmla="*/ 397 w 435"/>
                <a:gd name="T53" fmla="*/ 410 h 731"/>
                <a:gd name="T54" fmla="*/ 405 w 435"/>
                <a:gd name="T55" fmla="*/ 365 h 731"/>
                <a:gd name="T56" fmla="*/ 381 w 435"/>
                <a:gd name="T57" fmla="*/ 335 h 731"/>
                <a:gd name="T58" fmla="*/ 392 w 435"/>
                <a:gd name="T59" fmla="*/ 284 h 731"/>
                <a:gd name="T60" fmla="*/ 421 w 435"/>
                <a:gd name="T61" fmla="*/ 254 h 731"/>
                <a:gd name="T62" fmla="*/ 428 w 435"/>
                <a:gd name="T63" fmla="*/ 212 h 731"/>
                <a:gd name="T64" fmla="*/ 410 w 435"/>
                <a:gd name="T65" fmla="*/ 167 h 731"/>
                <a:gd name="T66" fmla="*/ 405 w 435"/>
                <a:gd name="T67" fmla="*/ 142 h 731"/>
                <a:gd name="T68" fmla="*/ 397 w 435"/>
                <a:gd name="T69" fmla="*/ 127 h 731"/>
                <a:gd name="T70" fmla="*/ 387 w 435"/>
                <a:gd name="T71" fmla="*/ 106 h 731"/>
                <a:gd name="T72" fmla="*/ 363 w 435"/>
                <a:gd name="T73" fmla="*/ 102 h 731"/>
                <a:gd name="T74" fmla="*/ 381 w 435"/>
                <a:gd name="T75" fmla="*/ 86 h 731"/>
                <a:gd name="T76" fmla="*/ 374 w 435"/>
                <a:gd name="T77" fmla="*/ 77 h 731"/>
                <a:gd name="T78" fmla="*/ 363 w 435"/>
                <a:gd name="T79" fmla="*/ 55 h 731"/>
                <a:gd name="T80" fmla="*/ 358 w 435"/>
                <a:gd name="T81" fmla="*/ 30 h 731"/>
                <a:gd name="T82" fmla="*/ 334 w 435"/>
                <a:gd name="T83" fmla="*/ 25 h 731"/>
                <a:gd name="T84" fmla="*/ 316 w 435"/>
                <a:gd name="T85" fmla="*/ 16 h 731"/>
                <a:gd name="T86" fmla="*/ 298 w 435"/>
                <a:gd name="T87" fmla="*/ 10 h 731"/>
                <a:gd name="T88" fmla="*/ 270 w 435"/>
                <a:gd name="T89" fmla="*/ 0 h 731"/>
                <a:gd name="T90" fmla="*/ 262 w 435"/>
                <a:gd name="T91" fmla="*/ 30 h 731"/>
                <a:gd name="T92" fmla="*/ 205 w 435"/>
                <a:gd name="T93" fmla="*/ 61 h 731"/>
                <a:gd name="T94" fmla="*/ 169 w 435"/>
                <a:gd name="T95" fmla="*/ 97 h 731"/>
                <a:gd name="T96" fmla="*/ 135 w 435"/>
                <a:gd name="T97" fmla="*/ 106 h 731"/>
                <a:gd name="T98" fmla="*/ 82 w 435"/>
                <a:gd name="T99" fmla="*/ 122 h 731"/>
                <a:gd name="T100" fmla="*/ 28 w 435"/>
                <a:gd name="T101" fmla="*/ 81 h 731"/>
                <a:gd name="T102" fmla="*/ 12 w 435"/>
                <a:gd name="T103" fmla="*/ 86 h 731"/>
                <a:gd name="T104" fmla="*/ 5 w 435"/>
                <a:gd name="T105" fmla="*/ 122 h 731"/>
                <a:gd name="T106" fmla="*/ 5 w 435"/>
                <a:gd name="T107" fmla="*/ 156 h 731"/>
                <a:gd name="T108" fmla="*/ 0 w 435"/>
                <a:gd name="T109" fmla="*/ 178 h 731"/>
                <a:gd name="T110" fmla="*/ 12 w 435"/>
                <a:gd name="T111" fmla="*/ 198 h 731"/>
                <a:gd name="T112" fmla="*/ 41 w 435"/>
                <a:gd name="T113" fmla="*/ 198 h 731"/>
                <a:gd name="T114" fmla="*/ 59 w 435"/>
                <a:gd name="T115" fmla="*/ 237 h 73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5"/>
                <a:gd name="T175" fmla="*/ 0 h 731"/>
                <a:gd name="T176" fmla="*/ 435 w 435"/>
                <a:gd name="T177" fmla="*/ 731 h 73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5" h="731">
                  <a:moveTo>
                    <a:pt x="59" y="243"/>
                  </a:moveTo>
                  <a:lnTo>
                    <a:pt x="59" y="259"/>
                  </a:lnTo>
                  <a:lnTo>
                    <a:pt x="59" y="268"/>
                  </a:lnTo>
                  <a:lnTo>
                    <a:pt x="64" y="279"/>
                  </a:lnTo>
                  <a:lnTo>
                    <a:pt x="70" y="279"/>
                  </a:lnTo>
                  <a:lnTo>
                    <a:pt x="75" y="290"/>
                  </a:lnTo>
                  <a:lnTo>
                    <a:pt x="70" y="329"/>
                  </a:lnTo>
                  <a:lnTo>
                    <a:pt x="75" y="335"/>
                  </a:lnTo>
                  <a:lnTo>
                    <a:pt x="75" y="349"/>
                  </a:lnTo>
                  <a:lnTo>
                    <a:pt x="59" y="360"/>
                  </a:lnTo>
                  <a:lnTo>
                    <a:pt x="52" y="360"/>
                  </a:lnTo>
                  <a:lnTo>
                    <a:pt x="52" y="365"/>
                  </a:lnTo>
                  <a:lnTo>
                    <a:pt x="52" y="369"/>
                  </a:lnTo>
                  <a:lnTo>
                    <a:pt x="52" y="380"/>
                  </a:lnTo>
                  <a:lnTo>
                    <a:pt x="52" y="391"/>
                  </a:lnTo>
                  <a:lnTo>
                    <a:pt x="52" y="400"/>
                  </a:lnTo>
                  <a:lnTo>
                    <a:pt x="59" y="410"/>
                  </a:lnTo>
                  <a:lnTo>
                    <a:pt x="64" y="421"/>
                  </a:lnTo>
                  <a:lnTo>
                    <a:pt x="70" y="421"/>
                  </a:lnTo>
                  <a:lnTo>
                    <a:pt x="75" y="405"/>
                  </a:lnTo>
                  <a:lnTo>
                    <a:pt x="82" y="405"/>
                  </a:lnTo>
                  <a:lnTo>
                    <a:pt x="93" y="421"/>
                  </a:lnTo>
                  <a:lnTo>
                    <a:pt x="93" y="430"/>
                  </a:lnTo>
                  <a:lnTo>
                    <a:pt x="88" y="447"/>
                  </a:lnTo>
                  <a:lnTo>
                    <a:pt x="88" y="461"/>
                  </a:lnTo>
                  <a:lnTo>
                    <a:pt x="111" y="475"/>
                  </a:lnTo>
                  <a:lnTo>
                    <a:pt x="88" y="475"/>
                  </a:lnTo>
                  <a:lnTo>
                    <a:pt x="75" y="456"/>
                  </a:lnTo>
                  <a:lnTo>
                    <a:pt x="70" y="450"/>
                  </a:lnTo>
                  <a:lnTo>
                    <a:pt x="64" y="456"/>
                  </a:lnTo>
                  <a:lnTo>
                    <a:pt x="70" y="466"/>
                  </a:lnTo>
                  <a:lnTo>
                    <a:pt x="64" y="475"/>
                  </a:lnTo>
                  <a:lnTo>
                    <a:pt x="64" y="517"/>
                  </a:lnTo>
                  <a:lnTo>
                    <a:pt x="52" y="542"/>
                  </a:lnTo>
                  <a:lnTo>
                    <a:pt x="41" y="629"/>
                  </a:lnTo>
                  <a:lnTo>
                    <a:pt x="52" y="638"/>
                  </a:lnTo>
                  <a:lnTo>
                    <a:pt x="59" y="648"/>
                  </a:lnTo>
                  <a:lnTo>
                    <a:pt x="64" y="654"/>
                  </a:lnTo>
                  <a:lnTo>
                    <a:pt x="70" y="659"/>
                  </a:lnTo>
                  <a:lnTo>
                    <a:pt x="75" y="663"/>
                  </a:lnTo>
                  <a:lnTo>
                    <a:pt x="82" y="674"/>
                  </a:lnTo>
                  <a:lnTo>
                    <a:pt x="88" y="674"/>
                  </a:lnTo>
                  <a:lnTo>
                    <a:pt x="93" y="699"/>
                  </a:lnTo>
                  <a:lnTo>
                    <a:pt x="99" y="704"/>
                  </a:lnTo>
                  <a:lnTo>
                    <a:pt x="106" y="730"/>
                  </a:lnTo>
                  <a:lnTo>
                    <a:pt x="117" y="719"/>
                  </a:lnTo>
                  <a:lnTo>
                    <a:pt x="129" y="715"/>
                  </a:lnTo>
                  <a:lnTo>
                    <a:pt x="135" y="715"/>
                  </a:lnTo>
                  <a:lnTo>
                    <a:pt x="145" y="724"/>
                  </a:lnTo>
                  <a:lnTo>
                    <a:pt x="163" y="724"/>
                  </a:lnTo>
                  <a:lnTo>
                    <a:pt x="181" y="719"/>
                  </a:lnTo>
                  <a:lnTo>
                    <a:pt x="192" y="710"/>
                  </a:lnTo>
                  <a:lnTo>
                    <a:pt x="199" y="699"/>
                  </a:lnTo>
                  <a:lnTo>
                    <a:pt x="210" y="693"/>
                  </a:lnTo>
                  <a:lnTo>
                    <a:pt x="216" y="674"/>
                  </a:lnTo>
                  <a:lnTo>
                    <a:pt x="210" y="654"/>
                  </a:lnTo>
                  <a:lnTo>
                    <a:pt x="216" y="638"/>
                  </a:lnTo>
                  <a:lnTo>
                    <a:pt x="228" y="634"/>
                  </a:lnTo>
                  <a:lnTo>
                    <a:pt x="239" y="629"/>
                  </a:lnTo>
                  <a:lnTo>
                    <a:pt x="252" y="638"/>
                  </a:lnTo>
                  <a:lnTo>
                    <a:pt x="252" y="629"/>
                  </a:lnTo>
                  <a:lnTo>
                    <a:pt x="257" y="623"/>
                  </a:lnTo>
                  <a:lnTo>
                    <a:pt x="288" y="629"/>
                  </a:lnTo>
                  <a:lnTo>
                    <a:pt x="298" y="643"/>
                  </a:lnTo>
                  <a:lnTo>
                    <a:pt x="316" y="659"/>
                  </a:lnTo>
                  <a:lnTo>
                    <a:pt x="327" y="659"/>
                  </a:lnTo>
                  <a:lnTo>
                    <a:pt x="340" y="654"/>
                  </a:lnTo>
                  <a:lnTo>
                    <a:pt x="345" y="659"/>
                  </a:lnTo>
                  <a:lnTo>
                    <a:pt x="358" y="648"/>
                  </a:lnTo>
                  <a:lnTo>
                    <a:pt x="358" y="618"/>
                  </a:lnTo>
                  <a:lnTo>
                    <a:pt x="369" y="609"/>
                  </a:lnTo>
                  <a:lnTo>
                    <a:pt x="374" y="537"/>
                  </a:lnTo>
                  <a:lnTo>
                    <a:pt x="381" y="528"/>
                  </a:lnTo>
                  <a:lnTo>
                    <a:pt x="381" y="506"/>
                  </a:lnTo>
                  <a:lnTo>
                    <a:pt x="381" y="492"/>
                  </a:lnTo>
                  <a:lnTo>
                    <a:pt x="387" y="475"/>
                  </a:lnTo>
                  <a:lnTo>
                    <a:pt x="387" y="461"/>
                  </a:lnTo>
                  <a:lnTo>
                    <a:pt x="392" y="447"/>
                  </a:lnTo>
                  <a:lnTo>
                    <a:pt x="392" y="421"/>
                  </a:lnTo>
                  <a:lnTo>
                    <a:pt x="397" y="410"/>
                  </a:lnTo>
                  <a:lnTo>
                    <a:pt x="397" y="400"/>
                  </a:lnTo>
                  <a:lnTo>
                    <a:pt x="397" y="391"/>
                  </a:lnTo>
                  <a:lnTo>
                    <a:pt x="405" y="365"/>
                  </a:lnTo>
                  <a:lnTo>
                    <a:pt x="397" y="355"/>
                  </a:lnTo>
                  <a:lnTo>
                    <a:pt x="387" y="344"/>
                  </a:lnTo>
                  <a:lnTo>
                    <a:pt x="381" y="335"/>
                  </a:lnTo>
                  <a:lnTo>
                    <a:pt x="381" y="315"/>
                  </a:lnTo>
                  <a:lnTo>
                    <a:pt x="387" y="299"/>
                  </a:lnTo>
                  <a:lnTo>
                    <a:pt x="392" y="284"/>
                  </a:lnTo>
                  <a:lnTo>
                    <a:pt x="405" y="273"/>
                  </a:lnTo>
                  <a:lnTo>
                    <a:pt x="415" y="263"/>
                  </a:lnTo>
                  <a:lnTo>
                    <a:pt x="421" y="254"/>
                  </a:lnTo>
                  <a:lnTo>
                    <a:pt x="434" y="237"/>
                  </a:lnTo>
                  <a:lnTo>
                    <a:pt x="434" y="234"/>
                  </a:lnTo>
                  <a:lnTo>
                    <a:pt x="428" y="212"/>
                  </a:lnTo>
                  <a:lnTo>
                    <a:pt x="415" y="209"/>
                  </a:lnTo>
                  <a:lnTo>
                    <a:pt x="415" y="178"/>
                  </a:lnTo>
                  <a:lnTo>
                    <a:pt x="410" y="167"/>
                  </a:lnTo>
                  <a:lnTo>
                    <a:pt x="405" y="153"/>
                  </a:lnTo>
                  <a:lnTo>
                    <a:pt x="405" y="147"/>
                  </a:lnTo>
                  <a:lnTo>
                    <a:pt x="405" y="142"/>
                  </a:lnTo>
                  <a:lnTo>
                    <a:pt x="410" y="136"/>
                  </a:lnTo>
                  <a:lnTo>
                    <a:pt x="410" y="131"/>
                  </a:lnTo>
                  <a:lnTo>
                    <a:pt x="397" y="127"/>
                  </a:lnTo>
                  <a:lnTo>
                    <a:pt x="392" y="122"/>
                  </a:lnTo>
                  <a:lnTo>
                    <a:pt x="387" y="111"/>
                  </a:lnTo>
                  <a:lnTo>
                    <a:pt x="387" y="106"/>
                  </a:lnTo>
                  <a:lnTo>
                    <a:pt x="381" y="102"/>
                  </a:lnTo>
                  <a:lnTo>
                    <a:pt x="369" y="106"/>
                  </a:lnTo>
                  <a:lnTo>
                    <a:pt x="363" y="102"/>
                  </a:lnTo>
                  <a:lnTo>
                    <a:pt x="369" y="97"/>
                  </a:lnTo>
                  <a:lnTo>
                    <a:pt x="381" y="97"/>
                  </a:lnTo>
                  <a:lnTo>
                    <a:pt x="381" y="86"/>
                  </a:lnTo>
                  <a:lnTo>
                    <a:pt x="387" y="77"/>
                  </a:lnTo>
                  <a:lnTo>
                    <a:pt x="381" y="77"/>
                  </a:lnTo>
                  <a:lnTo>
                    <a:pt x="374" y="77"/>
                  </a:lnTo>
                  <a:lnTo>
                    <a:pt x="369" y="72"/>
                  </a:lnTo>
                  <a:lnTo>
                    <a:pt x="358" y="72"/>
                  </a:lnTo>
                  <a:lnTo>
                    <a:pt x="363" y="55"/>
                  </a:lnTo>
                  <a:lnTo>
                    <a:pt x="369" y="50"/>
                  </a:lnTo>
                  <a:lnTo>
                    <a:pt x="363" y="36"/>
                  </a:lnTo>
                  <a:lnTo>
                    <a:pt x="358" y="30"/>
                  </a:lnTo>
                  <a:lnTo>
                    <a:pt x="345" y="41"/>
                  </a:lnTo>
                  <a:lnTo>
                    <a:pt x="340" y="36"/>
                  </a:lnTo>
                  <a:lnTo>
                    <a:pt x="334" y="25"/>
                  </a:lnTo>
                  <a:lnTo>
                    <a:pt x="334" y="21"/>
                  </a:lnTo>
                  <a:lnTo>
                    <a:pt x="327" y="21"/>
                  </a:lnTo>
                  <a:lnTo>
                    <a:pt x="316" y="16"/>
                  </a:lnTo>
                  <a:lnTo>
                    <a:pt x="311" y="16"/>
                  </a:lnTo>
                  <a:lnTo>
                    <a:pt x="304" y="10"/>
                  </a:lnTo>
                  <a:lnTo>
                    <a:pt x="298" y="10"/>
                  </a:lnTo>
                  <a:lnTo>
                    <a:pt x="293" y="0"/>
                  </a:lnTo>
                  <a:lnTo>
                    <a:pt x="288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70" y="25"/>
                  </a:lnTo>
                  <a:lnTo>
                    <a:pt x="262" y="30"/>
                  </a:lnTo>
                  <a:lnTo>
                    <a:pt x="239" y="36"/>
                  </a:lnTo>
                  <a:lnTo>
                    <a:pt x="228" y="41"/>
                  </a:lnTo>
                  <a:lnTo>
                    <a:pt x="205" y="61"/>
                  </a:lnTo>
                  <a:lnTo>
                    <a:pt x="192" y="66"/>
                  </a:lnTo>
                  <a:lnTo>
                    <a:pt x="169" y="91"/>
                  </a:lnTo>
                  <a:lnTo>
                    <a:pt x="169" y="97"/>
                  </a:lnTo>
                  <a:lnTo>
                    <a:pt x="145" y="97"/>
                  </a:lnTo>
                  <a:lnTo>
                    <a:pt x="140" y="102"/>
                  </a:lnTo>
                  <a:lnTo>
                    <a:pt x="135" y="106"/>
                  </a:lnTo>
                  <a:lnTo>
                    <a:pt x="117" y="117"/>
                  </a:lnTo>
                  <a:lnTo>
                    <a:pt x="106" y="122"/>
                  </a:lnTo>
                  <a:lnTo>
                    <a:pt x="82" y="122"/>
                  </a:lnTo>
                  <a:lnTo>
                    <a:pt x="46" y="117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18" y="77"/>
                  </a:lnTo>
                  <a:lnTo>
                    <a:pt x="12" y="86"/>
                  </a:lnTo>
                  <a:lnTo>
                    <a:pt x="18" y="97"/>
                  </a:lnTo>
                  <a:lnTo>
                    <a:pt x="12" y="117"/>
                  </a:lnTo>
                  <a:lnTo>
                    <a:pt x="5" y="122"/>
                  </a:lnTo>
                  <a:lnTo>
                    <a:pt x="5" y="131"/>
                  </a:lnTo>
                  <a:lnTo>
                    <a:pt x="0" y="153"/>
                  </a:lnTo>
                  <a:lnTo>
                    <a:pt x="5" y="156"/>
                  </a:lnTo>
                  <a:lnTo>
                    <a:pt x="12" y="162"/>
                  </a:lnTo>
                  <a:lnTo>
                    <a:pt x="12" y="167"/>
                  </a:lnTo>
                  <a:lnTo>
                    <a:pt x="0" y="178"/>
                  </a:lnTo>
                  <a:lnTo>
                    <a:pt x="0" y="198"/>
                  </a:lnTo>
                  <a:lnTo>
                    <a:pt x="12" y="192"/>
                  </a:lnTo>
                  <a:lnTo>
                    <a:pt x="12" y="198"/>
                  </a:lnTo>
                  <a:lnTo>
                    <a:pt x="18" y="203"/>
                  </a:lnTo>
                  <a:lnTo>
                    <a:pt x="28" y="198"/>
                  </a:lnTo>
                  <a:lnTo>
                    <a:pt x="41" y="198"/>
                  </a:lnTo>
                  <a:lnTo>
                    <a:pt x="41" y="203"/>
                  </a:lnTo>
                  <a:lnTo>
                    <a:pt x="41" y="218"/>
                  </a:lnTo>
                  <a:lnTo>
                    <a:pt x="59" y="237"/>
                  </a:lnTo>
                  <a:lnTo>
                    <a:pt x="59" y="243"/>
                  </a:lnTo>
                </a:path>
              </a:pathLst>
            </a:custGeom>
            <a:solidFill>
              <a:schemeClr val="accent6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 sz="1662" dirty="0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5881022" y="4855614"/>
              <a:ext cx="27659" cy="52092"/>
            </a:xfrm>
            <a:custGeom>
              <a:avLst/>
              <a:gdLst>
                <a:gd name="T0" fmla="*/ 0 w 29"/>
                <a:gd name="T1" fmla="*/ 19 h 46"/>
                <a:gd name="T2" fmla="*/ 6 w 29"/>
                <a:gd name="T3" fmla="*/ 30 h 46"/>
                <a:gd name="T4" fmla="*/ 12 w 29"/>
                <a:gd name="T5" fmla="*/ 45 h 46"/>
                <a:gd name="T6" fmla="*/ 19 w 29"/>
                <a:gd name="T7" fmla="*/ 45 h 46"/>
                <a:gd name="T8" fmla="*/ 28 w 29"/>
                <a:gd name="T9" fmla="*/ 39 h 46"/>
                <a:gd name="T10" fmla="*/ 28 w 29"/>
                <a:gd name="T11" fmla="*/ 9 h 46"/>
                <a:gd name="T12" fmla="*/ 19 w 29"/>
                <a:gd name="T13" fmla="*/ 5 h 46"/>
                <a:gd name="T14" fmla="*/ 12 w 29"/>
                <a:gd name="T15" fmla="*/ 0 h 46"/>
                <a:gd name="T16" fmla="*/ 6 w 29"/>
                <a:gd name="T17" fmla="*/ 0 h 46"/>
                <a:gd name="T18" fmla="*/ 0 w 29"/>
                <a:gd name="T19" fmla="*/ 19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46"/>
                <a:gd name="T32" fmla="*/ 29 w 29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46">
                  <a:moveTo>
                    <a:pt x="0" y="19"/>
                  </a:moveTo>
                  <a:lnTo>
                    <a:pt x="6" y="30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8" y="39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5846688" y="4826170"/>
              <a:ext cx="27659" cy="32840"/>
            </a:xfrm>
            <a:custGeom>
              <a:avLst/>
              <a:gdLst>
                <a:gd name="T0" fmla="*/ 0 w 29"/>
                <a:gd name="T1" fmla="*/ 6 h 29"/>
                <a:gd name="T2" fmla="*/ 0 w 29"/>
                <a:gd name="T3" fmla="*/ 10 h 29"/>
                <a:gd name="T4" fmla="*/ 15 w 29"/>
                <a:gd name="T5" fmla="*/ 16 h 29"/>
                <a:gd name="T6" fmla="*/ 15 w 29"/>
                <a:gd name="T7" fmla="*/ 28 h 29"/>
                <a:gd name="T8" fmla="*/ 21 w 29"/>
                <a:gd name="T9" fmla="*/ 28 h 29"/>
                <a:gd name="T10" fmla="*/ 28 w 29"/>
                <a:gd name="T11" fmla="*/ 22 h 29"/>
                <a:gd name="T12" fmla="*/ 28 w 29"/>
                <a:gd name="T13" fmla="*/ 0 h 29"/>
                <a:gd name="T14" fmla="*/ 21 w 29"/>
                <a:gd name="T15" fmla="*/ 0 h 29"/>
                <a:gd name="T16" fmla="*/ 6 w 29"/>
                <a:gd name="T17" fmla="*/ 0 h 29"/>
                <a:gd name="T18" fmla="*/ 0 w 29"/>
                <a:gd name="T19" fmla="*/ 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9"/>
                <a:gd name="T32" fmla="*/ 29 w 29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9">
                  <a:moveTo>
                    <a:pt x="0" y="6"/>
                  </a:moveTo>
                  <a:lnTo>
                    <a:pt x="0" y="10"/>
                  </a:lnTo>
                  <a:lnTo>
                    <a:pt x="15" y="16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6446595" y="2078868"/>
              <a:ext cx="427279" cy="482420"/>
            </a:xfrm>
            <a:custGeom>
              <a:avLst/>
              <a:gdLst>
                <a:gd name="T0" fmla="*/ 23 w 448"/>
                <a:gd name="T1" fmla="*/ 223 h 426"/>
                <a:gd name="T2" fmla="*/ 23 w 448"/>
                <a:gd name="T3" fmla="*/ 243 h 426"/>
                <a:gd name="T4" fmla="*/ 23 w 448"/>
                <a:gd name="T5" fmla="*/ 277 h 426"/>
                <a:gd name="T6" fmla="*/ 0 w 448"/>
                <a:gd name="T7" fmla="*/ 354 h 426"/>
                <a:gd name="T8" fmla="*/ 18 w 448"/>
                <a:gd name="T9" fmla="*/ 383 h 426"/>
                <a:gd name="T10" fmla="*/ 70 w 448"/>
                <a:gd name="T11" fmla="*/ 383 h 426"/>
                <a:gd name="T12" fmla="*/ 88 w 448"/>
                <a:gd name="T13" fmla="*/ 405 h 426"/>
                <a:gd name="T14" fmla="*/ 147 w 448"/>
                <a:gd name="T15" fmla="*/ 425 h 426"/>
                <a:gd name="T16" fmla="*/ 165 w 448"/>
                <a:gd name="T17" fmla="*/ 405 h 426"/>
                <a:gd name="T18" fmla="*/ 205 w 448"/>
                <a:gd name="T19" fmla="*/ 369 h 426"/>
                <a:gd name="T20" fmla="*/ 228 w 448"/>
                <a:gd name="T21" fmla="*/ 354 h 426"/>
                <a:gd name="T22" fmla="*/ 252 w 448"/>
                <a:gd name="T23" fmla="*/ 343 h 426"/>
                <a:gd name="T24" fmla="*/ 275 w 448"/>
                <a:gd name="T25" fmla="*/ 329 h 426"/>
                <a:gd name="T26" fmla="*/ 282 w 448"/>
                <a:gd name="T27" fmla="*/ 298 h 426"/>
                <a:gd name="T28" fmla="*/ 317 w 448"/>
                <a:gd name="T29" fmla="*/ 293 h 426"/>
                <a:gd name="T30" fmla="*/ 340 w 448"/>
                <a:gd name="T31" fmla="*/ 268 h 426"/>
                <a:gd name="T32" fmla="*/ 322 w 448"/>
                <a:gd name="T33" fmla="*/ 232 h 426"/>
                <a:gd name="T34" fmla="*/ 329 w 448"/>
                <a:gd name="T35" fmla="*/ 201 h 426"/>
                <a:gd name="T36" fmla="*/ 335 w 448"/>
                <a:gd name="T37" fmla="*/ 167 h 426"/>
                <a:gd name="T38" fmla="*/ 369 w 448"/>
                <a:gd name="T39" fmla="*/ 156 h 426"/>
                <a:gd name="T40" fmla="*/ 400 w 448"/>
                <a:gd name="T41" fmla="*/ 145 h 426"/>
                <a:gd name="T42" fmla="*/ 434 w 448"/>
                <a:gd name="T43" fmla="*/ 142 h 426"/>
                <a:gd name="T44" fmla="*/ 434 w 448"/>
                <a:gd name="T45" fmla="*/ 106 h 426"/>
                <a:gd name="T46" fmla="*/ 423 w 448"/>
                <a:gd name="T47" fmla="*/ 75 h 426"/>
                <a:gd name="T48" fmla="*/ 400 w 448"/>
                <a:gd name="T49" fmla="*/ 55 h 426"/>
                <a:gd name="T50" fmla="*/ 392 w 448"/>
                <a:gd name="T51" fmla="*/ 25 h 426"/>
                <a:gd name="T52" fmla="*/ 405 w 448"/>
                <a:gd name="T53" fmla="*/ 5 h 426"/>
                <a:gd name="T54" fmla="*/ 369 w 448"/>
                <a:gd name="T55" fmla="*/ 5 h 426"/>
                <a:gd name="T56" fmla="*/ 293 w 448"/>
                <a:gd name="T57" fmla="*/ 45 h 426"/>
                <a:gd name="T58" fmla="*/ 236 w 448"/>
                <a:gd name="T59" fmla="*/ 25 h 426"/>
                <a:gd name="T60" fmla="*/ 212 w 448"/>
                <a:gd name="T61" fmla="*/ 45 h 426"/>
                <a:gd name="T62" fmla="*/ 147 w 448"/>
                <a:gd name="T63" fmla="*/ 64 h 426"/>
                <a:gd name="T64" fmla="*/ 111 w 448"/>
                <a:gd name="T65" fmla="*/ 90 h 426"/>
                <a:gd name="T66" fmla="*/ 64 w 448"/>
                <a:gd name="T67" fmla="*/ 86 h 426"/>
                <a:gd name="T68" fmla="*/ 41 w 448"/>
                <a:gd name="T69" fmla="*/ 75 h 426"/>
                <a:gd name="T70" fmla="*/ 0 w 448"/>
                <a:gd name="T71" fmla="*/ 86 h 426"/>
                <a:gd name="T72" fmla="*/ 7 w 448"/>
                <a:gd name="T73" fmla="*/ 111 h 426"/>
                <a:gd name="T74" fmla="*/ 7 w 448"/>
                <a:gd name="T75" fmla="*/ 145 h 426"/>
                <a:gd name="T76" fmla="*/ 18 w 448"/>
                <a:gd name="T77" fmla="*/ 176 h 426"/>
                <a:gd name="T78" fmla="*/ 41 w 448"/>
                <a:gd name="T79" fmla="*/ 201 h 4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48"/>
                <a:gd name="T121" fmla="*/ 0 h 426"/>
                <a:gd name="T122" fmla="*/ 448 w 448"/>
                <a:gd name="T123" fmla="*/ 426 h 4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48" h="426">
                  <a:moveTo>
                    <a:pt x="41" y="201"/>
                  </a:moveTo>
                  <a:lnTo>
                    <a:pt x="23" y="223"/>
                  </a:lnTo>
                  <a:lnTo>
                    <a:pt x="30" y="226"/>
                  </a:lnTo>
                  <a:lnTo>
                    <a:pt x="23" y="243"/>
                  </a:lnTo>
                  <a:lnTo>
                    <a:pt x="30" y="268"/>
                  </a:lnTo>
                  <a:lnTo>
                    <a:pt x="23" y="277"/>
                  </a:lnTo>
                  <a:lnTo>
                    <a:pt x="0" y="318"/>
                  </a:lnTo>
                  <a:lnTo>
                    <a:pt x="0" y="354"/>
                  </a:lnTo>
                  <a:lnTo>
                    <a:pt x="12" y="374"/>
                  </a:lnTo>
                  <a:lnTo>
                    <a:pt x="18" y="383"/>
                  </a:lnTo>
                  <a:lnTo>
                    <a:pt x="36" y="388"/>
                  </a:lnTo>
                  <a:lnTo>
                    <a:pt x="70" y="383"/>
                  </a:lnTo>
                  <a:lnTo>
                    <a:pt x="88" y="394"/>
                  </a:lnTo>
                  <a:lnTo>
                    <a:pt x="88" y="405"/>
                  </a:lnTo>
                  <a:lnTo>
                    <a:pt x="106" y="425"/>
                  </a:lnTo>
                  <a:lnTo>
                    <a:pt x="147" y="425"/>
                  </a:lnTo>
                  <a:lnTo>
                    <a:pt x="158" y="419"/>
                  </a:lnTo>
                  <a:lnTo>
                    <a:pt x="165" y="405"/>
                  </a:lnTo>
                  <a:lnTo>
                    <a:pt x="194" y="374"/>
                  </a:lnTo>
                  <a:lnTo>
                    <a:pt x="205" y="369"/>
                  </a:lnTo>
                  <a:lnTo>
                    <a:pt x="218" y="358"/>
                  </a:lnTo>
                  <a:lnTo>
                    <a:pt x="228" y="354"/>
                  </a:lnTo>
                  <a:lnTo>
                    <a:pt x="246" y="349"/>
                  </a:lnTo>
                  <a:lnTo>
                    <a:pt x="252" y="343"/>
                  </a:lnTo>
                  <a:lnTo>
                    <a:pt x="275" y="349"/>
                  </a:lnTo>
                  <a:lnTo>
                    <a:pt x="275" y="329"/>
                  </a:lnTo>
                  <a:lnTo>
                    <a:pt x="270" y="307"/>
                  </a:lnTo>
                  <a:lnTo>
                    <a:pt x="282" y="298"/>
                  </a:lnTo>
                  <a:lnTo>
                    <a:pt x="299" y="298"/>
                  </a:lnTo>
                  <a:lnTo>
                    <a:pt x="317" y="293"/>
                  </a:lnTo>
                  <a:lnTo>
                    <a:pt x="329" y="282"/>
                  </a:lnTo>
                  <a:lnTo>
                    <a:pt x="340" y="268"/>
                  </a:lnTo>
                  <a:lnTo>
                    <a:pt x="340" y="252"/>
                  </a:lnTo>
                  <a:lnTo>
                    <a:pt x="322" y="232"/>
                  </a:lnTo>
                  <a:lnTo>
                    <a:pt x="322" y="207"/>
                  </a:lnTo>
                  <a:lnTo>
                    <a:pt x="329" y="201"/>
                  </a:lnTo>
                  <a:lnTo>
                    <a:pt x="329" y="181"/>
                  </a:lnTo>
                  <a:lnTo>
                    <a:pt x="335" y="167"/>
                  </a:lnTo>
                  <a:lnTo>
                    <a:pt x="353" y="162"/>
                  </a:lnTo>
                  <a:lnTo>
                    <a:pt x="369" y="156"/>
                  </a:lnTo>
                  <a:lnTo>
                    <a:pt x="382" y="142"/>
                  </a:lnTo>
                  <a:lnTo>
                    <a:pt x="400" y="145"/>
                  </a:lnTo>
                  <a:lnTo>
                    <a:pt x="410" y="145"/>
                  </a:lnTo>
                  <a:lnTo>
                    <a:pt x="434" y="142"/>
                  </a:lnTo>
                  <a:lnTo>
                    <a:pt x="447" y="131"/>
                  </a:lnTo>
                  <a:lnTo>
                    <a:pt x="434" y="106"/>
                  </a:lnTo>
                  <a:lnTo>
                    <a:pt x="410" y="86"/>
                  </a:lnTo>
                  <a:lnTo>
                    <a:pt x="423" y="75"/>
                  </a:lnTo>
                  <a:lnTo>
                    <a:pt x="423" y="64"/>
                  </a:lnTo>
                  <a:lnTo>
                    <a:pt x="400" y="55"/>
                  </a:lnTo>
                  <a:lnTo>
                    <a:pt x="400" y="39"/>
                  </a:lnTo>
                  <a:lnTo>
                    <a:pt x="392" y="25"/>
                  </a:lnTo>
                  <a:lnTo>
                    <a:pt x="410" y="14"/>
                  </a:lnTo>
                  <a:lnTo>
                    <a:pt x="405" y="5"/>
                  </a:lnTo>
                  <a:lnTo>
                    <a:pt x="392" y="0"/>
                  </a:lnTo>
                  <a:lnTo>
                    <a:pt x="369" y="5"/>
                  </a:lnTo>
                  <a:lnTo>
                    <a:pt x="340" y="10"/>
                  </a:lnTo>
                  <a:lnTo>
                    <a:pt x="293" y="45"/>
                  </a:lnTo>
                  <a:lnTo>
                    <a:pt x="264" y="39"/>
                  </a:lnTo>
                  <a:lnTo>
                    <a:pt x="236" y="25"/>
                  </a:lnTo>
                  <a:lnTo>
                    <a:pt x="223" y="39"/>
                  </a:lnTo>
                  <a:lnTo>
                    <a:pt x="212" y="45"/>
                  </a:lnTo>
                  <a:lnTo>
                    <a:pt x="171" y="45"/>
                  </a:lnTo>
                  <a:lnTo>
                    <a:pt x="147" y="64"/>
                  </a:lnTo>
                  <a:lnTo>
                    <a:pt x="129" y="95"/>
                  </a:lnTo>
                  <a:lnTo>
                    <a:pt x="111" y="90"/>
                  </a:lnTo>
                  <a:lnTo>
                    <a:pt x="95" y="95"/>
                  </a:lnTo>
                  <a:lnTo>
                    <a:pt x="64" y="86"/>
                  </a:lnTo>
                  <a:lnTo>
                    <a:pt x="54" y="75"/>
                  </a:lnTo>
                  <a:lnTo>
                    <a:pt x="41" y="75"/>
                  </a:lnTo>
                  <a:lnTo>
                    <a:pt x="30" y="81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7" y="111"/>
                  </a:lnTo>
                  <a:lnTo>
                    <a:pt x="0" y="136"/>
                  </a:lnTo>
                  <a:lnTo>
                    <a:pt x="7" y="145"/>
                  </a:lnTo>
                  <a:lnTo>
                    <a:pt x="0" y="167"/>
                  </a:lnTo>
                  <a:lnTo>
                    <a:pt x="18" y="176"/>
                  </a:lnTo>
                  <a:lnTo>
                    <a:pt x="36" y="187"/>
                  </a:lnTo>
                  <a:lnTo>
                    <a:pt x="41" y="201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6487606" y="2228350"/>
              <a:ext cx="559850" cy="667008"/>
            </a:xfrm>
            <a:custGeom>
              <a:avLst/>
              <a:gdLst>
                <a:gd name="T0" fmla="*/ 124 w 587"/>
                <a:gd name="T1" fmla="*/ 274 h 589"/>
                <a:gd name="T2" fmla="*/ 176 w 587"/>
                <a:gd name="T3" fmla="*/ 227 h 589"/>
                <a:gd name="T4" fmla="*/ 210 w 587"/>
                <a:gd name="T5" fmla="*/ 212 h 589"/>
                <a:gd name="T6" fmla="*/ 228 w 587"/>
                <a:gd name="T7" fmla="*/ 176 h 589"/>
                <a:gd name="T8" fmla="*/ 275 w 587"/>
                <a:gd name="T9" fmla="*/ 162 h 589"/>
                <a:gd name="T10" fmla="*/ 298 w 587"/>
                <a:gd name="T11" fmla="*/ 120 h 589"/>
                <a:gd name="T12" fmla="*/ 287 w 587"/>
                <a:gd name="T13" fmla="*/ 70 h 589"/>
                <a:gd name="T14" fmla="*/ 310 w 587"/>
                <a:gd name="T15" fmla="*/ 30 h 589"/>
                <a:gd name="T16" fmla="*/ 357 w 587"/>
                <a:gd name="T17" fmla="*/ 14 h 589"/>
                <a:gd name="T18" fmla="*/ 404 w 587"/>
                <a:gd name="T19" fmla="*/ 0 h 589"/>
                <a:gd name="T20" fmla="*/ 474 w 587"/>
                <a:gd name="T21" fmla="*/ 39 h 589"/>
                <a:gd name="T22" fmla="*/ 420 w 587"/>
                <a:gd name="T23" fmla="*/ 86 h 589"/>
                <a:gd name="T24" fmla="*/ 397 w 587"/>
                <a:gd name="T25" fmla="*/ 146 h 589"/>
                <a:gd name="T26" fmla="*/ 409 w 587"/>
                <a:gd name="T27" fmla="*/ 187 h 589"/>
                <a:gd name="T28" fmla="*/ 404 w 587"/>
                <a:gd name="T29" fmla="*/ 212 h 589"/>
                <a:gd name="T30" fmla="*/ 438 w 587"/>
                <a:gd name="T31" fmla="*/ 232 h 589"/>
                <a:gd name="T32" fmla="*/ 461 w 587"/>
                <a:gd name="T33" fmla="*/ 257 h 589"/>
                <a:gd name="T34" fmla="*/ 544 w 587"/>
                <a:gd name="T35" fmla="*/ 248 h 589"/>
                <a:gd name="T36" fmla="*/ 568 w 587"/>
                <a:gd name="T37" fmla="*/ 294 h 589"/>
                <a:gd name="T38" fmla="*/ 568 w 587"/>
                <a:gd name="T39" fmla="*/ 313 h 589"/>
                <a:gd name="T40" fmla="*/ 544 w 587"/>
                <a:gd name="T41" fmla="*/ 330 h 589"/>
                <a:gd name="T42" fmla="*/ 415 w 587"/>
                <a:gd name="T43" fmla="*/ 384 h 589"/>
                <a:gd name="T44" fmla="*/ 420 w 587"/>
                <a:gd name="T45" fmla="*/ 380 h 589"/>
                <a:gd name="T46" fmla="*/ 438 w 587"/>
                <a:gd name="T47" fmla="*/ 358 h 589"/>
                <a:gd name="T48" fmla="*/ 415 w 587"/>
                <a:gd name="T49" fmla="*/ 364 h 589"/>
                <a:gd name="T50" fmla="*/ 386 w 587"/>
                <a:gd name="T51" fmla="*/ 375 h 589"/>
                <a:gd name="T52" fmla="*/ 363 w 587"/>
                <a:gd name="T53" fmla="*/ 445 h 589"/>
                <a:gd name="T54" fmla="*/ 373 w 587"/>
                <a:gd name="T55" fmla="*/ 456 h 589"/>
                <a:gd name="T56" fmla="*/ 386 w 587"/>
                <a:gd name="T57" fmla="*/ 496 h 589"/>
                <a:gd name="T58" fmla="*/ 409 w 587"/>
                <a:gd name="T59" fmla="*/ 512 h 589"/>
                <a:gd name="T60" fmla="*/ 433 w 587"/>
                <a:gd name="T61" fmla="*/ 532 h 589"/>
                <a:gd name="T62" fmla="*/ 427 w 587"/>
                <a:gd name="T63" fmla="*/ 571 h 589"/>
                <a:gd name="T64" fmla="*/ 409 w 587"/>
                <a:gd name="T65" fmla="*/ 562 h 589"/>
                <a:gd name="T66" fmla="*/ 391 w 587"/>
                <a:gd name="T67" fmla="*/ 577 h 589"/>
                <a:gd name="T68" fmla="*/ 381 w 587"/>
                <a:gd name="T69" fmla="*/ 546 h 589"/>
                <a:gd name="T70" fmla="*/ 345 w 587"/>
                <a:gd name="T71" fmla="*/ 532 h 589"/>
                <a:gd name="T72" fmla="*/ 257 w 587"/>
                <a:gd name="T73" fmla="*/ 542 h 589"/>
                <a:gd name="T74" fmla="*/ 199 w 587"/>
                <a:gd name="T75" fmla="*/ 542 h 589"/>
                <a:gd name="T76" fmla="*/ 134 w 587"/>
                <a:gd name="T77" fmla="*/ 501 h 589"/>
                <a:gd name="T78" fmla="*/ 88 w 587"/>
                <a:gd name="T79" fmla="*/ 470 h 589"/>
                <a:gd name="T80" fmla="*/ 35 w 587"/>
                <a:gd name="T81" fmla="*/ 431 h 589"/>
                <a:gd name="T82" fmla="*/ 0 w 587"/>
                <a:gd name="T83" fmla="*/ 400 h 589"/>
                <a:gd name="T84" fmla="*/ 46 w 587"/>
                <a:gd name="T85" fmla="*/ 274 h 5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7"/>
                <a:gd name="T130" fmla="*/ 0 h 589"/>
                <a:gd name="T131" fmla="*/ 587 w 587"/>
                <a:gd name="T132" fmla="*/ 589 h 5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7" h="589">
                  <a:moveTo>
                    <a:pt x="106" y="294"/>
                  </a:moveTo>
                  <a:lnTo>
                    <a:pt x="116" y="288"/>
                  </a:lnTo>
                  <a:lnTo>
                    <a:pt x="124" y="274"/>
                  </a:lnTo>
                  <a:lnTo>
                    <a:pt x="152" y="243"/>
                  </a:lnTo>
                  <a:lnTo>
                    <a:pt x="163" y="238"/>
                  </a:lnTo>
                  <a:lnTo>
                    <a:pt x="176" y="227"/>
                  </a:lnTo>
                  <a:lnTo>
                    <a:pt x="186" y="223"/>
                  </a:lnTo>
                  <a:lnTo>
                    <a:pt x="204" y="218"/>
                  </a:lnTo>
                  <a:lnTo>
                    <a:pt x="210" y="212"/>
                  </a:lnTo>
                  <a:lnTo>
                    <a:pt x="233" y="218"/>
                  </a:lnTo>
                  <a:lnTo>
                    <a:pt x="233" y="198"/>
                  </a:lnTo>
                  <a:lnTo>
                    <a:pt x="228" y="176"/>
                  </a:lnTo>
                  <a:lnTo>
                    <a:pt x="240" y="167"/>
                  </a:lnTo>
                  <a:lnTo>
                    <a:pt x="257" y="167"/>
                  </a:lnTo>
                  <a:lnTo>
                    <a:pt x="275" y="162"/>
                  </a:lnTo>
                  <a:lnTo>
                    <a:pt x="287" y="151"/>
                  </a:lnTo>
                  <a:lnTo>
                    <a:pt x="298" y="137"/>
                  </a:lnTo>
                  <a:lnTo>
                    <a:pt x="298" y="120"/>
                  </a:lnTo>
                  <a:lnTo>
                    <a:pt x="280" y="101"/>
                  </a:lnTo>
                  <a:lnTo>
                    <a:pt x="280" y="75"/>
                  </a:lnTo>
                  <a:lnTo>
                    <a:pt x="287" y="70"/>
                  </a:lnTo>
                  <a:lnTo>
                    <a:pt x="287" y="50"/>
                  </a:lnTo>
                  <a:lnTo>
                    <a:pt x="293" y="36"/>
                  </a:lnTo>
                  <a:lnTo>
                    <a:pt x="310" y="30"/>
                  </a:lnTo>
                  <a:lnTo>
                    <a:pt x="327" y="25"/>
                  </a:lnTo>
                  <a:lnTo>
                    <a:pt x="339" y="10"/>
                  </a:lnTo>
                  <a:lnTo>
                    <a:pt x="357" y="14"/>
                  </a:lnTo>
                  <a:lnTo>
                    <a:pt x="368" y="14"/>
                  </a:lnTo>
                  <a:lnTo>
                    <a:pt x="391" y="10"/>
                  </a:lnTo>
                  <a:lnTo>
                    <a:pt x="404" y="0"/>
                  </a:lnTo>
                  <a:lnTo>
                    <a:pt x="443" y="10"/>
                  </a:lnTo>
                  <a:lnTo>
                    <a:pt x="474" y="14"/>
                  </a:lnTo>
                  <a:lnTo>
                    <a:pt x="474" y="39"/>
                  </a:lnTo>
                  <a:lnTo>
                    <a:pt x="433" y="64"/>
                  </a:lnTo>
                  <a:lnTo>
                    <a:pt x="433" y="75"/>
                  </a:lnTo>
                  <a:lnTo>
                    <a:pt x="420" y="86"/>
                  </a:lnTo>
                  <a:lnTo>
                    <a:pt x="415" y="111"/>
                  </a:lnTo>
                  <a:lnTo>
                    <a:pt x="404" y="131"/>
                  </a:lnTo>
                  <a:lnTo>
                    <a:pt x="397" y="146"/>
                  </a:lnTo>
                  <a:lnTo>
                    <a:pt x="409" y="162"/>
                  </a:lnTo>
                  <a:lnTo>
                    <a:pt x="415" y="176"/>
                  </a:lnTo>
                  <a:lnTo>
                    <a:pt x="409" y="187"/>
                  </a:lnTo>
                  <a:lnTo>
                    <a:pt x="404" y="198"/>
                  </a:lnTo>
                  <a:lnTo>
                    <a:pt x="404" y="207"/>
                  </a:lnTo>
                  <a:lnTo>
                    <a:pt x="404" y="212"/>
                  </a:lnTo>
                  <a:lnTo>
                    <a:pt x="415" y="223"/>
                  </a:lnTo>
                  <a:lnTo>
                    <a:pt x="427" y="227"/>
                  </a:lnTo>
                  <a:lnTo>
                    <a:pt x="438" y="232"/>
                  </a:lnTo>
                  <a:lnTo>
                    <a:pt x="438" y="248"/>
                  </a:lnTo>
                  <a:lnTo>
                    <a:pt x="451" y="252"/>
                  </a:lnTo>
                  <a:lnTo>
                    <a:pt x="461" y="257"/>
                  </a:lnTo>
                  <a:lnTo>
                    <a:pt x="503" y="248"/>
                  </a:lnTo>
                  <a:lnTo>
                    <a:pt x="515" y="243"/>
                  </a:lnTo>
                  <a:lnTo>
                    <a:pt x="544" y="248"/>
                  </a:lnTo>
                  <a:lnTo>
                    <a:pt x="555" y="268"/>
                  </a:lnTo>
                  <a:lnTo>
                    <a:pt x="555" y="288"/>
                  </a:lnTo>
                  <a:lnTo>
                    <a:pt x="568" y="294"/>
                  </a:lnTo>
                  <a:lnTo>
                    <a:pt x="562" y="304"/>
                  </a:lnTo>
                  <a:lnTo>
                    <a:pt x="586" y="304"/>
                  </a:lnTo>
                  <a:lnTo>
                    <a:pt x="568" y="313"/>
                  </a:lnTo>
                  <a:lnTo>
                    <a:pt x="562" y="324"/>
                  </a:lnTo>
                  <a:lnTo>
                    <a:pt x="555" y="330"/>
                  </a:lnTo>
                  <a:lnTo>
                    <a:pt x="544" y="330"/>
                  </a:lnTo>
                  <a:lnTo>
                    <a:pt x="492" y="349"/>
                  </a:lnTo>
                  <a:lnTo>
                    <a:pt x="461" y="369"/>
                  </a:lnTo>
                  <a:lnTo>
                    <a:pt x="415" y="384"/>
                  </a:lnTo>
                  <a:lnTo>
                    <a:pt x="409" y="389"/>
                  </a:lnTo>
                  <a:lnTo>
                    <a:pt x="409" y="384"/>
                  </a:lnTo>
                  <a:lnTo>
                    <a:pt x="420" y="380"/>
                  </a:lnTo>
                  <a:lnTo>
                    <a:pt x="427" y="369"/>
                  </a:lnTo>
                  <a:lnTo>
                    <a:pt x="438" y="364"/>
                  </a:lnTo>
                  <a:lnTo>
                    <a:pt x="438" y="358"/>
                  </a:lnTo>
                  <a:lnTo>
                    <a:pt x="427" y="355"/>
                  </a:lnTo>
                  <a:lnTo>
                    <a:pt x="427" y="364"/>
                  </a:lnTo>
                  <a:lnTo>
                    <a:pt x="415" y="364"/>
                  </a:lnTo>
                  <a:lnTo>
                    <a:pt x="397" y="369"/>
                  </a:lnTo>
                  <a:lnTo>
                    <a:pt x="386" y="375"/>
                  </a:lnTo>
                  <a:lnTo>
                    <a:pt x="373" y="380"/>
                  </a:lnTo>
                  <a:lnTo>
                    <a:pt x="363" y="425"/>
                  </a:lnTo>
                  <a:lnTo>
                    <a:pt x="363" y="445"/>
                  </a:lnTo>
                  <a:lnTo>
                    <a:pt x="368" y="461"/>
                  </a:lnTo>
                  <a:lnTo>
                    <a:pt x="373" y="461"/>
                  </a:lnTo>
                  <a:lnTo>
                    <a:pt x="373" y="456"/>
                  </a:lnTo>
                  <a:lnTo>
                    <a:pt x="381" y="456"/>
                  </a:lnTo>
                  <a:lnTo>
                    <a:pt x="386" y="476"/>
                  </a:lnTo>
                  <a:lnTo>
                    <a:pt x="386" y="496"/>
                  </a:lnTo>
                  <a:lnTo>
                    <a:pt x="397" y="501"/>
                  </a:lnTo>
                  <a:lnTo>
                    <a:pt x="404" y="512"/>
                  </a:lnTo>
                  <a:lnTo>
                    <a:pt x="409" y="512"/>
                  </a:lnTo>
                  <a:lnTo>
                    <a:pt x="415" y="517"/>
                  </a:lnTo>
                  <a:lnTo>
                    <a:pt x="433" y="521"/>
                  </a:lnTo>
                  <a:lnTo>
                    <a:pt x="433" y="532"/>
                  </a:lnTo>
                  <a:lnTo>
                    <a:pt x="427" y="546"/>
                  </a:lnTo>
                  <a:lnTo>
                    <a:pt x="427" y="562"/>
                  </a:lnTo>
                  <a:lnTo>
                    <a:pt x="427" y="571"/>
                  </a:lnTo>
                  <a:lnTo>
                    <a:pt x="415" y="571"/>
                  </a:lnTo>
                  <a:lnTo>
                    <a:pt x="415" y="568"/>
                  </a:lnTo>
                  <a:lnTo>
                    <a:pt x="409" y="562"/>
                  </a:lnTo>
                  <a:lnTo>
                    <a:pt x="409" y="577"/>
                  </a:lnTo>
                  <a:lnTo>
                    <a:pt x="404" y="588"/>
                  </a:lnTo>
                  <a:lnTo>
                    <a:pt x="391" y="577"/>
                  </a:lnTo>
                  <a:lnTo>
                    <a:pt x="386" y="568"/>
                  </a:lnTo>
                  <a:lnTo>
                    <a:pt x="386" y="551"/>
                  </a:lnTo>
                  <a:lnTo>
                    <a:pt x="381" y="546"/>
                  </a:lnTo>
                  <a:lnTo>
                    <a:pt x="368" y="542"/>
                  </a:lnTo>
                  <a:lnTo>
                    <a:pt x="357" y="542"/>
                  </a:lnTo>
                  <a:lnTo>
                    <a:pt x="345" y="532"/>
                  </a:lnTo>
                  <a:lnTo>
                    <a:pt x="287" y="532"/>
                  </a:lnTo>
                  <a:lnTo>
                    <a:pt x="275" y="532"/>
                  </a:lnTo>
                  <a:lnTo>
                    <a:pt x="257" y="542"/>
                  </a:lnTo>
                  <a:lnTo>
                    <a:pt x="246" y="546"/>
                  </a:lnTo>
                  <a:lnTo>
                    <a:pt x="217" y="557"/>
                  </a:lnTo>
                  <a:lnTo>
                    <a:pt x="199" y="542"/>
                  </a:lnTo>
                  <a:lnTo>
                    <a:pt x="163" y="532"/>
                  </a:lnTo>
                  <a:lnTo>
                    <a:pt x="147" y="506"/>
                  </a:lnTo>
                  <a:lnTo>
                    <a:pt x="134" y="501"/>
                  </a:lnTo>
                  <a:lnTo>
                    <a:pt x="129" y="490"/>
                  </a:lnTo>
                  <a:lnTo>
                    <a:pt x="93" y="481"/>
                  </a:lnTo>
                  <a:lnTo>
                    <a:pt x="88" y="470"/>
                  </a:lnTo>
                  <a:lnTo>
                    <a:pt x="59" y="470"/>
                  </a:lnTo>
                  <a:lnTo>
                    <a:pt x="46" y="445"/>
                  </a:lnTo>
                  <a:lnTo>
                    <a:pt x="35" y="431"/>
                  </a:lnTo>
                  <a:lnTo>
                    <a:pt x="17" y="414"/>
                  </a:lnTo>
                  <a:lnTo>
                    <a:pt x="12" y="411"/>
                  </a:lnTo>
                  <a:lnTo>
                    <a:pt x="0" y="400"/>
                  </a:lnTo>
                  <a:lnTo>
                    <a:pt x="5" y="330"/>
                  </a:lnTo>
                  <a:lnTo>
                    <a:pt x="17" y="324"/>
                  </a:lnTo>
                  <a:lnTo>
                    <a:pt x="46" y="274"/>
                  </a:lnTo>
                  <a:lnTo>
                    <a:pt x="64" y="294"/>
                  </a:lnTo>
                  <a:lnTo>
                    <a:pt x="106" y="294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6865290" y="2247602"/>
              <a:ext cx="349071" cy="374838"/>
            </a:xfrm>
            <a:custGeom>
              <a:avLst/>
              <a:gdLst>
                <a:gd name="T0" fmla="*/ 36 w 366"/>
                <a:gd name="T1" fmla="*/ 50 h 331"/>
                <a:gd name="T2" fmla="*/ 77 w 366"/>
                <a:gd name="T3" fmla="*/ 0 h 331"/>
                <a:gd name="T4" fmla="*/ 119 w 366"/>
                <a:gd name="T5" fmla="*/ 5 h 331"/>
                <a:gd name="T6" fmla="*/ 189 w 366"/>
                <a:gd name="T7" fmla="*/ 16 h 331"/>
                <a:gd name="T8" fmla="*/ 242 w 366"/>
                <a:gd name="T9" fmla="*/ 21 h 331"/>
                <a:gd name="T10" fmla="*/ 289 w 366"/>
                <a:gd name="T11" fmla="*/ 25 h 331"/>
                <a:gd name="T12" fmla="*/ 299 w 366"/>
                <a:gd name="T13" fmla="*/ 36 h 331"/>
                <a:gd name="T14" fmla="*/ 294 w 366"/>
                <a:gd name="T15" fmla="*/ 66 h 331"/>
                <a:gd name="T16" fmla="*/ 271 w 366"/>
                <a:gd name="T17" fmla="*/ 81 h 331"/>
                <a:gd name="T18" fmla="*/ 236 w 366"/>
                <a:gd name="T19" fmla="*/ 111 h 331"/>
                <a:gd name="T20" fmla="*/ 242 w 366"/>
                <a:gd name="T21" fmla="*/ 128 h 331"/>
                <a:gd name="T22" fmla="*/ 271 w 366"/>
                <a:gd name="T23" fmla="*/ 131 h 331"/>
                <a:gd name="T24" fmla="*/ 289 w 366"/>
                <a:gd name="T25" fmla="*/ 147 h 331"/>
                <a:gd name="T26" fmla="*/ 283 w 366"/>
                <a:gd name="T27" fmla="*/ 173 h 331"/>
                <a:gd name="T28" fmla="*/ 271 w 366"/>
                <a:gd name="T29" fmla="*/ 203 h 331"/>
                <a:gd name="T30" fmla="*/ 307 w 366"/>
                <a:gd name="T31" fmla="*/ 218 h 331"/>
                <a:gd name="T32" fmla="*/ 289 w 366"/>
                <a:gd name="T33" fmla="*/ 238 h 331"/>
                <a:gd name="T34" fmla="*/ 294 w 366"/>
                <a:gd name="T35" fmla="*/ 254 h 331"/>
                <a:gd name="T36" fmla="*/ 323 w 366"/>
                <a:gd name="T37" fmla="*/ 279 h 331"/>
                <a:gd name="T38" fmla="*/ 365 w 366"/>
                <a:gd name="T39" fmla="*/ 304 h 331"/>
                <a:gd name="T40" fmla="*/ 354 w 366"/>
                <a:gd name="T41" fmla="*/ 324 h 331"/>
                <a:gd name="T42" fmla="*/ 330 w 366"/>
                <a:gd name="T43" fmla="*/ 330 h 331"/>
                <a:gd name="T44" fmla="*/ 318 w 366"/>
                <a:gd name="T45" fmla="*/ 319 h 331"/>
                <a:gd name="T46" fmla="*/ 323 w 366"/>
                <a:gd name="T47" fmla="*/ 304 h 331"/>
                <a:gd name="T48" fmla="*/ 299 w 366"/>
                <a:gd name="T49" fmla="*/ 274 h 331"/>
                <a:gd name="T50" fmla="*/ 289 w 366"/>
                <a:gd name="T51" fmla="*/ 263 h 331"/>
                <a:gd name="T52" fmla="*/ 276 w 366"/>
                <a:gd name="T53" fmla="*/ 263 h 331"/>
                <a:gd name="T54" fmla="*/ 271 w 366"/>
                <a:gd name="T55" fmla="*/ 279 h 331"/>
                <a:gd name="T56" fmla="*/ 260 w 366"/>
                <a:gd name="T57" fmla="*/ 279 h 331"/>
                <a:gd name="T58" fmla="*/ 247 w 366"/>
                <a:gd name="T59" fmla="*/ 284 h 331"/>
                <a:gd name="T60" fmla="*/ 205 w 366"/>
                <a:gd name="T61" fmla="*/ 274 h 331"/>
                <a:gd name="T62" fmla="*/ 171 w 366"/>
                <a:gd name="T63" fmla="*/ 279 h 331"/>
                <a:gd name="T64" fmla="*/ 159 w 366"/>
                <a:gd name="T65" fmla="*/ 254 h 331"/>
                <a:gd name="T66" fmla="*/ 119 w 366"/>
                <a:gd name="T67" fmla="*/ 229 h 331"/>
                <a:gd name="T68" fmla="*/ 65 w 366"/>
                <a:gd name="T69" fmla="*/ 243 h 331"/>
                <a:gd name="T70" fmla="*/ 41 w 366"/>
                <a:gd name="T71" fmla="*/ 234 h 331"/>
                <a:gd name="T72" fmla="*/ 30 w 366"/>
                <a:gd name="T73" fmla="*/ 212 h 331"/>
                <a:gd name="T74" fmla="*/ 7 w 366"/>
                <a:gd name="T75" fmla="*/ 198 h 331"/>
                <a:gd name="T76" fmla="*/ 7 w 366"/>
                <a:gd name="T77" fmla="*/ 183 h 331"/>
                <a:gd name="T78" fmla="*/ 18 w 366"/>
                <a:gd name="T79" fmla="*/ 162 h 331"/>
                <a:gd name="T80" fmla="*/ 0 w 366"/>
                <a:gd name="T81" fmla="*/ 131 h 331"/>
                <a:gd name="T82" fmla="*/ 18 w 366"/>
                <a:gd name="T83" fmla="*/ 97 h 331"/>
                <a:gd name="T84" fmla="*/ 36 w 366"/>
                <a:gd name="T85" fmla="*/ 61 h 3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6"/>
                <a:gd name="T130" fmla="*/ 0 h 331"/>
                <a:gd name="T131" fmla="*/ 366 w 366"/>
                <a:gd name="T132" fmla="*/ 331 h 3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6" h="331">
                  <a:moveTo>
                    <a:pt x="36" y="61"/>
                  </a:moveTo>
                  <a:lnTo>
                    <a:pt x="36" y="50"/>
                  </a:lnTo>
                  <a:lnTo>
                    <a:pt x="77" y="25"/>
                  </a:lnTo>
                  <a:lnTo>
                    <a:pt x="77" y="0"/>
                  </a:lnTo>
                  <a:lnTo>
                    <a:pt x="101" y="10"/>
                  </a:lnTo>
                  <a:lnTo>
                    <a:pt x="119" y="5"/>
                  </a:lnTo>
                  <a:lnTo>
                    <a:pt x="148" y="5"/>
                  </a:lnTo>
                  <a:lnTo>
                    <a:pt x="189" y="16"/>
                  </a:lnTo>
                  <a:lnTo>
                    <a:pt x="200" y="21"/>
                  </a:lnTo>
                  <a:lnTo>
                    <a:pt x="242" y="21"/>
                  </a:lnTo>
                  <a:lnTo>
                    <a:pt x="260" y="25"/>
                  </a:lnTo>
                  <a:lnTo>
                    <a:pt x="289" y="25"/>
                  </a:lnTo>
                  <a:lnTo>
                    <a:pt x="299" y="30"/>
                  </a:lnTo>
                  <a:lnTo>
                    <a:pt x="299" y="36"/>
                  </a:lnTo>
                  <a:lnTo>
                    <a:pt x="307" y="50"/>
                  </a:lnTo>
                  <a:lnTo>
                    <a:pt x="294" y="66"/>
                  </a:lnTo>
                  <a:lnTo>
                    <a:pt x="283" y="72"/>
                  </a:lnTo>
                  <a:lnTo>
                    <a:pt x="271" y="81"/>
                  </a:lnTo>
                  <a:lnTo>
                    <a:pt x="265" y="97"/>
                  </a:lnTo>
                  <a:lnTo>
                    <a:pt x="236" y="111"/>
                  </a:lnTo>
                  <a:lnTo>
                    <a:pt x="236" y="128"/>
                  </a:lnTo>
                  <a:lnTo>
                    <a:pt x="242" y="128"/>
                  </a:lnTo>
                  <a:lnTo>
                    <a:pt x="260" y="128"/>
                  </a:lnTo>
                  <a:lnTo>
                    <a:pt x="271" y="131"/>
                  </a:lnTo>
                  <a:lnTo>
                    <a:pt x="276" y="142"/>
                  </a:lnTo>
                  <a:lnTo>
                    <a:pt x="289" y="147"/>
                  </a:lnTo>
                  <a:lnTo>
                    <a:pt x="294" y="162"/>
                  </a:lnTo>
                  <a:lnTo>
                    <a:pt x="283" y="173"/>
                  </a:lnTo>
                  <a:lnTo>
                    <a:pt x="265" y="192"/>
                  </a:lnTo>
                  <a:lnTo>
                    <a:pt x="271" y="203"/>
                  </a:lnTo>
                  <a:lnTo>
                    <a:pt x="289" y="198"/>
                  </a:lnTo>
                  <a:lnTo>
                    <a:pt x="307" y="218"/>
                  </a:lnTo>
                  <a:lnTo>
                    <a:pt x="307" y="229"/>
                  </a:lnTo>
                  <a:lnTo>
                    <a:pt x="289" y="238"/>
                  </a:lnTo>
                  <a:lnTo>
                    <a:pt x="283" y="243"/>
                  </a:lnTo>
                  <a:lnTo>
                    <a:pt x="294" y="254"/>
                  </a:lnTo>
                  <a:lnTo>
                    <a:pt x="318" y="268"/>
                  </a:lnTo>
                  <a:lnTo>
                    <a:pt x="323" y="279"/>
                  </a:lnTo>
                  <a:lnTo>
                    <a:pt x="346" y="279"/>
                  </a:lnTo>
                  <a:lnTo>
                    <a:pt x="365" y="304"/>
                  </a:lnTo>
                  <a:lnTo>
                    <a:pt x="365" y="319"/>
                  </a:lnTo>
                  <a:lnTo>
                    <a:pt x="354" y="324"/>
                  </a:lnTo>
                  <a:lnTo>
                    <a:pt x="341" y="330"/>
                  </a:lnTo>
                  <a:lnTo>
                    <a:pt x="330" y="330"/>
                  </a:lnTo>
                  <a:lnTo>
                    <a:pt x="318" y="324"/>
                  </a:lnTo>
                  <a:lnTo>
                    <a:pt x="318" y="319"/>
                  </a:lnTo>
                  <a:lnTo>
                    <a:pt x="330" y="319"/>
                  </a:lnTo>
                  <a:lnTo>
                    <a:pt x="323" y="304"/>
                  </a:lnTo>
                  <a:lnTo>
                    <a:pt x="307" y="274"/>
                  </a:lnTo>
                  <a:lnTo>
                    <a:pt x="299" y="274"/>
                  </a:lnTo>
                  <a:lnTo>
                    <a:pt x="299" y="263"/>
                  </a:lnTo>
                  <a:lnTo>
                    <a:pt x="289" y="263"/>
                  </a:lnTo>
                  <a:lnTo>
                    <a:pt x="283" y="263"/>
                  </a:lnTo>
                  <a:lnTo>
                    <a:pt x="276" y="263"/>
                  </a:lnTo>
                  <a:lnTo>
                    <a:pt x="276" y="274"/>
                  </a:lnTo>
                  <a:lnTo>
                    <a:pt x="271" y="279"/>
                  </a:lnTo>
                  <a:lnTo>
                    <a:pt x="271" y="284"/>
                  </a:lnTo>
                  <a:lnTo>
                    <a:pt x="260" y="279"/>
                  </a:lnTo>
                  <a:lnTo>
                    <a:pt x="252" y="279"/>
                  </a:lnTo>
                  <a:lnTo>
                    <a:pt x="247" y="284"/>
                  </a:lnTo>
                  <a:lnTo>
                    <a:pt x="236" y="279"/>
                  </a:lnTo>
                  <a:lnTo>
                    <a:pt x="205" y="274"/>
                  </a:lnTo>
                  <a:lnTo>
                    <a:pt x="200" y="268"/>
                  </a:lnTo>
                  <a:lnTo>
                    <a:pt x="171" y="279"/>
                  </a:lnTo>
                  <a:lnTo>
                    <a:pt x="159" y="274"/>
                  </a:lnTo>
                  <a:lnTo>
                    <a:pt x="159" y="254"/>
                  </a:lnTo>
                  <a:lnTo>
                    <a:pt x="148" y="234"/>
                  </a:lnTo>
                  <a:lnTo>
                    <a:pt x="119" y="229"/>
                  </a:lnTo>
                  <a:lnTo>
                    <a:pt x="106" y="234"/>
                  </a:lnTo>
                  <a:lnTo>
                    <a:pt x="65" y="243"/>
                  </a:lnTo>
                  <a:lnTo>
                    <a:pt x="54" y="238"/>
                  </a:lnTo>
                  <a:lnTo>
                    <a:pt x="41" y="234"/>
                  </a:lnTo>
                  <a:lnTo>
                    <a:pt x="41" y="218"/>
                  </a:lnTo>
                  <a:lnTo>
                    <a:pt x="30" y="212"/>
                  </a:lnTo>
                  <a:lnTo>
                    <a:pt x="18" y="209"/>
                  </a:lnTo>
                  <a:lnTo>
                    <a:pt x="7" y="198"/>
                  </a:lnTo>
                  <a:lnTo>
                    <a:pt x="7" y="192"/>
                  </a:lnTo>
                  <a:lnTo>
                    <a:pt x="7" y="183"/>
                  </a:lnTo>
                  <a:lnTo>
                    <a:pt x="12" y="173"/>
                  </a:lnTo>
                  <a:lnTo>
                    <a:pt x="18" y="162"/>
                  </a:lnTo>
                  <a:lnTo>
                    <a:pt x="12" y="147"/>
                  </a:lnTo>
                  <a:lnTo>
                    <a:pt x="0" y="131"/>
                  </a:lnTo>
                  <a:lnTo>
                    <a:pt x="7" y="117"/>
                  </a:lnTo>
                  <a:lnTo>
                    <a:pt x="18" y="97"/>
                  </a:lnTo>
                  <a:lnTo>
                    <a:pt x="23" y="72"/>
                  </a:lnTo>
                  <a:lnTo>
                    <a:pt x="36" y="61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6768962" y="3318891"/>
              <a:ext cx="318551" cy="406547"/>
            </a:xfrm>
            <a:custGeom>
              <a:avLst/>
              <a:gdLst>
                <a:gd name="T0" fmla="*/ 239 w 334"/>
                <a:gd name="T1" fmla="*/ 307 h 359"/>
                <a:gd name="T2" fmla="*/ 199 w 334"/>
                <a:gd name="T3" fmla="*/ 327 h 359"/>
                <a:gd name="T4" fmla="*/ 176 w 334"/>
                <a:gd name="T5" fmla="*/ 352 h 359"/>
                <a:gd name="T6" fmla="*/ 140 w 334"/>
                <a:gd name="T7" fmla="*/ 358 h 359"/>
                <a:gd name="T8" fmla="*/ 117 w 334"/>
                <a:gd name="T9" fmla="*/ 327 h 359"/>
                <a:gd name="T10" fmla="*/ 93 w 334"/>
                <a:gd name="T11" fmla="*/ 318 h 359"/>
                <a:gd name="T12" fmla="*/ 64 w 334"/>
                <a:gd name="T13" fmla="*/ 287 h 359"/>
                <a:gd name="T14" fmla="*/ 34 w 334"/>
                <a:gd name="T15" fmla="*/ 282 h 359"/>
                <a:gd name="T16" fmla="*/ 18 w 334"/>
                <a:gd name="T17" fmla="*/ 262 h 359"/>
                <a:gd name="T18" fmla="*/ 5 w 334"/>
                <a:gd name="T19" fmla="*/ 242 h 359"/>
                <a:gd name="T20" fmla="*/ 10 w 334"/>
                <a:gd name="T21" fmla="*/ 212 h 359"/>
                <a:gd name="T22" fmla="*/ 10 w 334"/>
                <a:gd name="T23" fmla="*/ 187 h 359"/>
                <a:gd name="T24" fmla="*/ 23 w 334"/>
                <a:gd name="T25" fmla="*/ 161 h 359"/>
                <a:gd name="T26" fmla="*/ 10 w 334"/>
                <a:gd name="T27" fmla="*/ 125 h 359"/>
                <a:gd name="T28" fmla="*/ 28 w 334"/>
                <a:gd name="T29" fmla="*/ 111 h 359"/>
                <a:gd name="T30" fmla="*/ 70 w 334"/>
                <a:gd name="T31" fmla="*/ 95 h 359"/>
                <a:gd name="T32" fmla="*/ 70 w 334"/>
                <a:gd name="T33" fmla="*/ 86 h 359"/>
                <a:gd name="T34" fmla="*/ 57 w 334"/>
                <a:gd name="T35" fmla="*/ 75 h 359"/>
                <a:gd name="T36" fmla="*/ 41 w 334"/>
                <a:gd name="T37" fmla="*/ 55 h 359"/>
                <a:gd name="T38" fmla="*/ 64 w 334"/>
                <a:gd name="T39" fmla="*/ 14 h 359"/>
                <a:gd name="T40" fmla="*/ 81 w 334"/>
                <a:gd name="T41" fmla="*/ 8 h 359"/>
                <a:gd name="T42" fmla="*/ 88 w 334"/>
                <a:gd name="T43" fmla="*/ 0 h 359"/>
                <a:gd name="T44" fmla="*/ 122 w 334"/>
                <a:gd name="T45" fmla="*/ 19 h 359"/>
                <a:gd name="T46" fmla="*/ 151 w 334"/>
                <a:gd name="T47" fmla="*/ 30 h 359"/>
                <a:gd name="T48" fmla="*/ 169 w 334"/>
                <a:gd name="T49" fmla="*/ 44 h 359"/>
                <a:gd name="T50" fmla="*/ 210 w 334"/>
                <a:gd name="T51" fmla="*/ 39 h 359"/>
                <a:gd name="T52" fmla="*/ 216 w 334"/>
                <a:gd name="T53" fmla="*/ 70 h 359"/>
                <a:gd name="T54" fmla="*/ 228 w 334"/>
                <a:gd name="T55" fmla="*/ 106 h 359"/>
                <a:gd name="T56" fmla="*/ 234 w 334"/>
                <a:gd name="T57" fmla="*/ 161 h 359"/>
                <a:gd name="T58" fmla="*/ 252 w 334"/>
                <a:gd name="T59" fmla="*/ 187 h 359"/>
                <a:gd name="T60" fmla="*/ 304 w 334"/>
                <a:gd name="T61" fmla="*/ 217 h 359"/>
                <a:gd name="T62" fmla="*/ 333 w 334"/>
                <a:gd name="T63" fmla="*/ 226 h 359"/>
                <a:gd name="T64" fmla="*/ 316 w 334"/>
                <a:gd name="T65" fmla="*/ 242 h 359"/>
                <a:gd name="T66" fmla="*/ 298 w 334"/>
                <a:gd name="T67" fmla="*/ 262 h 359"/>
                <a:gd name="T68" fmla="*/ 280 w 334"/>
                <a:gd name="T69" fmla="*/ 277 h 359"/>
                <a:gd name="T70" fmla="*/ 246 w 334"/>
                <a:gd name="T71" fmla="*/ 293 h 3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4"/>
                <a:gd name="T109" fmla="*/ 0 h 359"/>
                <a:gd name="T110" fmla="*/ 334 w 334"/>
                <a:gd name="T111" fmla="*/ 359 h 3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4" h="359">
                  <a:moveTo>
                    <a:pt x="246" y="293"/>
                  </a:moveTo>
                  <a:lnTo>
                    <a:pt x="239" y="307"/>
                  </a:lnTo>
                  <a:lnTo>
                    <a:pt x="210" y="318"/>
                  </a:lnTo>
                  <a:lnTo>
                    <a:pt x="199" y="327"/>
                  </a:lnTo>
                  <a:lnTo>
                    <a:pt x="176" y="332"/>
                  </a:lnTo>
                  <a:lnTo>
                    <a:pt x="176" y="352"/>
                  </a:lnTo>
                  <a:lnTo>
                    <a:pt x="163" y="358"/>
                  </a:lnTo>
                  <a:lnTo>
                    <a:pt x="140" y="358"/>
                  </a:lnTo>
                  <a:lnTo>
                    <a:pt x="127" y="343"/>
                  </a:lnTo>
                  <a:lnTo>
                    <a:pt x="117" y="327"/>
                  </a:lnTo>
                  <a:lnTo>
                    <a:pt x="104" y="327"/>
                  </a:lnTo>
                  <a:lnTo>
                    <a:pt x="93" y="318"/>
                  </a:lnTo>
                  <a:lnTo>
                    <a:pt x="93" y="307"/>
                  </a:lnTo>
                  <a:lnTo>
                    <a:pt x="64" y="287"/>
                  </a:lnTo>
                  <a:lnTo>
                    <a:pt x="46" y="293"/>
                  </a:lnTo>
                  <a:lnTo>
                    <a:pt x="34" y="282"/>
                  </a:lnTo>
                  <a:lnTo>
                    <a:pt x="18" y="273"/>
                  </a:lnTo>
                  <a:lnTo>
                    <a:pt x="18" y="262"/>
                  </a:lnTo>
                  <a:lnTo>
                    <a:pt x="18" y="251"/>
                  </a:lnTo>
                  <a:lnTo>
                    <a:pt x="5" y="242"/>
                  </a:lnTo>
                  <a:lnTo>
                    <a:pt x="0" y="226"/>
                  </a:lnTo>
                  <a:lnTo>
                    <a:pt x="10" y="212"/>
                  </a:lnTo>
                  <a:lnTo>
                    <a:pt x="10" y="201"/>
                  </a:lnTo>
                  <a:lnTo>
                    <a:pt x="10" y="187"/>
                  </a:lnTo>
                  <a:lnTo>
                    <a:pt x="23" y="170"/>
                  </a:lnTo>
                  <a:lnTo>
                    <a:pt x="23" y="161"/>
                  </a:lnTo>
                  <a:lnTo>
                    <a:pt x="10" y="140"/>
                  </a:lnTo>
                  <a:lnTo>
                    <a:pt x="10" y="125"/>
                  </a:lnTo>
                  <a:lnTo>
                    <a:pt x="23" y="120"/>
                  </a:lnTo>
                  <a:lnTo>
                    <a:pt x="28" y="111"/>
                  </a:lnTo>
                  <a:lnTo>
                    <a:pt x="34" y="100"/>
                  </a:lnTo>
                  <a:lnTo>
                    <a:pt x="70" y="95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64" y="86"/>
                  </a:lnTo>
                  <a:lnTo>
                    <a:pt x="57" y="75"/>
                  </a:lnTo>
                  <a:lnTo>
                    <a:pt x="46" y="70"/>
                  </a:lnTo>
                  <a:lnTo>
                    <a:pt x="41" y="55"/>
                  </a:lnTo>
                  <a:lnTo>
                    <a:pt x="41" y="30"/>
                  </a:lnTo>
                  <a:lnTo>
                    <a:pt x="64" y="14"/>
                  </a:lnTo>
                  <a:lnTo>
                    <a:pt x="75" y="14"/>
                  </a:lnTo>
                  <a:lnTo>
                    <a:pt x="81" y="8"/>
                  </a:lnTo>
                  <a:lnTo>
                    <a:pt x="88" y="0"/>
                  </a:lnTo>
                  <a:lnTo>
                    <a:pt x="117" y="8"/>
                  </a:lnTo>
                  <a:lnTo>
                    <a:pt x="122" y="19"/>
                  </a:lnTo>
                  <a:lnTo>
                    <a:pt x="127" y="19"/>
                  </a:lnTo>
                  <a:lnTo>
                    <a:pt x="151" y="30"/>
                  </a:lnTo>
                  <a:lnTo>
                    <a:pt x="158" y="39"/>
                  </a:lnTo>
                  <a:lnTo>
                    <a:pt x="169" y="44"/>
                  </a:lnTo>
                  <a:lnTo>
                    <a:pt x="176" y="44"/>
                  </a:lnTo>
                  <a:lnTo>
                    <a:pt x="210" y="39"/>
                  </a:lnTo>
                  <a:lnTo>
                    <a:pt x="223" y="44"/>
                  </a:lnTo>
                  <a:lnTo>
                    <a:pt x="216" y="70"/>
                  </a:lnTo>
                  <a:lnTo>
                    <a:pt x="223" y="89"/>
                  </a:lnTo>
                  <a:lnTo>
                    <a:pt x="228" y="106"/>
                  </a:lnTo>
                  <a:lnTo>
                    <a:pt x="228" y="136"/>
                  </a:lnTo>
                  <a:lnTo>
                    <a:pt x="234" y="161"/>
                  </a:lnTo>
                  <a:lnTo>
                    <a:pt x="239" y="176"/>
                  </a:lnTo>
                  <a:lnTo>
                    <a:pt x="252" y="187"/>
                  </a:lnTo>
                  <a:lnTo>
                    <a:pt x="298" y="212"/>
                  </a:lnTo>
                  <a:lnTo>
                    <a:pt x="304" y="217"/>
                  </a:lnTo>
                  <a:lnTo>
                    <a:pt x="322" y="217"/>
                  </a:lnTo>
                  <a:lnTo>
                    <a:pt x="333" y="226"/>
                  </a:lnTo>
                  <a:lnTo>
                    <a:pt x="327" y="237"/>
                  </a:lnTo>
                  <a:lnTo>
                    <a:pt x="316" y="242"/>
                  </a:lnTo>
                  <a:lnTo>
                    <a:pt x="309" y="257"/>
                  </a:lnTo>
                  <a:lnTo>
                    <a:pt x="298" y="262"/>
                  </a:lnTo>
                  <a:lnTo>
                    <a:pt x="293" y="277"/>
                  </a:lnTo>
                  <a:lnTo>
                    <a:pt x="280" y="277"/>
                  </a:lnTo>
                  <a:lnTo>
                    <a:pt x="270" y="287"/>
                  </a:lnTo>
                  <a:lnTo>
                    <a:pt x="246" y="293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6819510" y="3185263"/>
              <a:ext cx="424418" cy="432592"/>
            </a:xfrm>
            <a:custGeom>
              <a:avLst/>
              <a:gdLst>
                <a:gd name="T0" fmla="*/ 170 w 445"/>
                <a:gd name="T1" fmla="*/ 162 h 382"/>
                <a:gd name="T2" fmla="*/ 170 w 445"/>
                <a:gd name="T3" fmla="*/ 207 h 382"/>
                <a:gd name="T4" fmla="*/ 176 w 445"/>
                <a:gd name="T5" fmla="*/ 254 h 382"/>
                <a:gd name="T6" fmla="*/ 186 w 445"/>
                <a:gd name="T7" fmla="*/ 294 h 382"/>
                <a:gd name="T8" fmla="*/ 246 w 445"/>
                <a:gd name="T9" fmla="*/ 330 h 382"/>
                <a:gd name="T10" fmla="*/ 269 w 445"/>
                <a:gd name="T11" fmla="*/ 335 h 382"/>
                <a:gd name="T12" fmla="*/ 275 w 445"/>
                <a:gd name="T13" fmla="*/ 355 h 382"/>
                <a:gd name="T14" fmla="*/ 257 w 445"/>
                <a:gd name="T15" fmla="*/ 375 h 382"/>
                <a:gd name="T16" fmla="*/ 303 w 445"/>
                <a:gd name="T17" fmla="*/ 381 h 382"/>
                <a:gd name="T18" fmla="*/ 381 w 445"/>
                <a:gd name="T19" fmla="*/ 344 h 382"/>
                <a:gd name="T20" fmla="*/ 409 w 445"/>
                <a:gd name="T21" fmla="*/ 335 h 382"/>
                <a:gd name="T22" fmla="*/ 427 w 445"/>
                <a:gd name="T23" fmla="*/ 288 h 382"/>
                <a:gd name="T24" fmla="*/ 409 w 445"/>
                <a:gd name="T25" fmla="*/ 249 h 382"/>
                <a:gd name="T26" fmla="*/ 391 w 445"/>
                <a:gd name="T27" fmla="*/ 204 h 382"/>
                <a:gd name="T28" fmla="*/ 368 w 445"/>
                <a:gd name="T29" fmla="*/ 157 h 382"/>
                <a:gd name="T30" fmla="*/ 363 w 445"/>
                <a:gd name="T31" fmla="*/ 126 h 382"/>
                <a:gd name="T32" fmla="*/ 327 w 445"/>
                <a:gd name="T33" fmla="*/ 97 h 382"/>
                <a:gd name="T34" fmla="*/ 316 w 445"/>
                <a:gd name="T35" fmla="*/ 97 h 382"/>
                <a:gd name="T36" fmla="*/ 246 w 445"/>
                <a:gd name="T37" fmla="*/ 61 h 382"/>
                <a:gd name="T38" fmla="*/ 210 w 445"/>
                <a:gd name="T39" fmla="*/ 36 h 382"/>
                <a:gd name="T40" fmla="*/ 158 w 445"/>
                <a:gd name="T41" fmla="*/ 0 h 382"/>
                <a:gd name="T42" fmla="*/ 134 w 445"/>
                <a:gd name="T43" fmla="*/ 41 h 382"/>
                <a:gd name="T44" fmla="*/ 124 w 445"/>
                <a:gd name="T45" fmla="*/ 30 h 382"/>
                <a:gd name="T46" fmla="*/ 98 w 445"/>
                <a:gd name="T47" fmla="*/ 10 h 382"/>
                <a:gd name="T48" fmla="*/ 70 w 445"/>
                <a:gd name="T49" fmla="*/ 0 h 382"/>
                <a:gd name="T50" fmla="*/ 28 w 445"/>
                <a:gd name="T51" fmla="*/ 16 h 382"/>
                <a:gd name="T52" fmla="*/ 5 w 445"/>
                <a:gd name="T53" fmla="*/ 45 h 382"/>
                <a:gd name="T54" fmla="*/ 17 w 445"/>
                <a:gd name="T55" fmla="*/ 72 h 382"/>
                <a:gd name="T56" fmla="*/ 28 w 445"/>
                <a:gd name="T57" fmla="*/ 72 h 382"/>
                <a:gd name="T58" fmla="*/ 64 w 445"/>
                <a:gd name="T59" fmla="*/ 72 h 382"/>
                <a:gd name="T60" fmla="*/ 64 w 445"/>
                <a:gd name="T61" fmla="*/ 97 h 382"/>
                <a:gd name="T62" fmla="*/ 59 w 445"/>
                <a:gd name="T63" fmla="*/ 86 h 382"/>
                <a:gd name="T64" fmla="*/ 52 w 445"/>
                <a:gd name="T65" fmla="*/ 97 h 382"/>
                <a:gd name="T66" fmla="*/ 35 w 445"/>
                <a:gd name="T67" fmla="*/ 106 h 382"/>
                <a:gd name="T68" fmla="*/ 64 w 445"/>
                <a:gd name="T69" fmla="*/ 126 h 382"/>
                <a:gd name="T70" fmla="*/ 75 w 445"/>
                <a:gd name="T71" fmla="*/ 137 h 382"/>
                <a:gd name="T72" fmla="*/ 106 w 445"/>
                <a:gd name="T73" fmla="*/ 157 h 382"/>
                <a:gd name="T74" fmla="*/ 124 w 445"/>
                <a:gd name="T75" fmla="*/ 162 h 3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45"/>
                <a:gd name="T115" fmla="*/ 0 h 382"/>
                <a:gd name="T116" fmla="*/ 445 w 445"/>
                <a:gd name="T117" fmla="*/ 382 h 3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45" h="382">
                  <a:moveTo>
                    <a:pt x="158" y="157"/>
                  </a:moveTo>
                  <a:lnTo>
                    <a:pt x="170" y="162"/>
                  </a:lnTo>
                  <a:lnTo>
                    <a:pt x="163" y="187"/>
                  </a:lnTo>
                  <a:lnTo>
                    <a:pt x="170" y="207"/>
                  </a:lnTo>
                  <a:lnTo>
                    <a:pt x="176" y="223"/>
                  </a:lnTo>
                  <a:lnTo>
                    <a:pt x="176" y="254"/>
                  </a:lnTo>
                  <a:lnTo>
                    <a:pt x="181" y="279"/>
                  </a:lnTo>
                  <a:lnTo>
                    <a:pt x="186" y="294"/>
                  </a:lnTo>
                  <a:lnTo>
                    <a:pt x="199" y="305"/>
                  </a:lnTo>
                  <a:lnTo>
                    <a:pt x="246" y="330"/>
                  </a:lnTo>
                  <a:lnTo>
                    <a:pt x="251" y="335"/>
                  </a:lnTo>
                  <a:lnTo>
                    <a:pt x="269" y="335"/>
                  </a:lnTo>
                  <a:lnTo>
                    <a:pt x="280" y="344"/>
                  </a:lnTo>
                  <a:lnTo>
                    <a:pt x="275" y="355"/>
                  </a:lnTo>
                  <a:lnTo>
                    <a:pt x="264" y="361"/>
                  </a:lnTo>
                  <a:lnTo>
                    <a:pt x="257" y="375"/>
                  </a:lnTo>
                  <a:lnTo>
                    <a:pt x="280" y="375"/>
                  </a:lnTo>
                  <a:lnTo>
                    <a:pt x="303" y="381"/>
                  </a:lnTo>
                  <a:lnTo>
                    <a:pt x="321" y="370"/>
                  </a:lnTo>
                  <a:lnTo>
                    <a:pt x="381" y="344"/>
                  </a:lnTo>
                  <a:lnTo>
                    <a:pt x="391" y="335"/>
                  </a:lnTo>
                  <a:lnTo>
                    <a:pt x="409" y="335"/>
                  </a:lnTo>
                  <a:lnTo>
                    <a:pt x="444" y="319"/>
                  </a:lnTo>
                  <a:lnTo>
                    <a:pt x="427" y="288"/>
                  </a:lnTo>
                  <a:lnTo>
                    <a:pt x="427" y="279"/>
                  </a:lnTo>
                  <a:lnTo>
                    <a:pt x="409" y="249"/>
                  </a:lnTo>
                  <a:lnTo>
                    <a:pt x="404" y="223"/>
                  </a:lnTo>
                  <a:lnTo>
                    <a:pt x="391" y="204"/>
                  </a:lnTo>
                  <a:lnTo>
                    <a:pt x="381" y="178"/>
                  </a:lnTo>
                  <a:lnTo>
                    <a:pt x="368" y="157"/>
                  </a:lnTo>
                  <a:lnTo>
                    <a:pt x="363" y="131"/>
                  </a:lnTo>
                  <a:lnTo>
                    <a:pt x="363" y="126"/>
                  </a:lnTo>
                  <a:lnTo>
                    <a:pt x="345" y="111"/>
                  </a:lnTo>
                  <a:lnTo>
                    <a:pt x="327" y="97"/>
                  </a:lnTo>
                  <a:lnTo>
                    <a:pt x="321" y="101"/>
                  </a:lnTo>
                  <a:lnTo>
                    <a:pt x="316" y="97"/>
                  </a:lnTo>
                  <a:lnTo>
                    <a:pt x="287" y="86"/>
                  </a:lnTo>
                  <a:lnTo>
                    <a:pt x="246" y="61"/>
                  </a:lnTo>
                  <a:lnTo>
                    <a:pt x="228" y="41"/>
                  </a:lnTo>
                  <a:lnTo>
                    <a:pt x="210" y="36"/>
                  </a:lnTo>
                  <a:lnTo>
                    <a:pt x="186" y="16"/>
                  </a:lnTo>
                  <a:lnTo>
                    <a:pt x="158" y="0"/>
                  </a:lnTo>
                  <a:lnTo>
                    <a:pt x="147" y="36"/>
                  </a:lnTo>
                  <a:lnTo>
                    <a:pt x="134" y="41"/>
                  </a:lnTo>
                  <a:lnTo>
                    <a:pt x="129" y="41"/>
                  </a:lnTo>
                  <a:lnTo>
                    <a:pt x="124" y="30"/>
                  </a:lnTo>
                  <a:lnTo>
                    <a:pt x="106" y="25"/>
                  </a:lnTo>
                  <a:lnTo>
                    <a:pt x="98" y="10"/>
                  </a:lnTo>
                  <a:lnTo>
                    <a:pt x="98" y="5"/>
                  </a:lnTo>
                  <a:lnTo>
                    <a:pt x="70" y="0"/>
                  </a:lnTo>
                  <a:lnTo>
                    <a:pt x="52" y="16"/>
                  </a:lnTo>
                  <a:lnTo>
                    <a:pt x="28" y="16"/>
                  </a:lnTo>
                  <a:lnTo>
                    <a:pt x="17" y="36"/>
                  </a:lnTo>
                  <a:lnTo>
                    <a:pt x="5" y="45"/>
                  </a:lnTo>
                  <a:lnTo>
                    <a:pt x="0" y="55"/>
                  </a:lnTo>
                  <a:lnTo>
                    <a:pt x="17" y="72"/>
                  </a:lnTo>
                  <a:lnTo>
                    <a:pt x="23" y="75"/>
                  </a:lnTo>
                  <a:lnTo>
                    <a:pt x="28" y="72"/>
                  </a:lnTo>
                  <a:lnTo>
                    <a:pt x="52" y="72"/>
                  </a:lnTo>
                  <a:lnTo>
                    <a:pt x="64" y="72"/>
                  </a:lnTo>
                  <a:lnTo>
                    <a:pt x="70" y="81"/>
                  </a:lnTo>
                  <a:lnTo>
                    <a:pt x="64" y="97"/>
                  </a:lnTo>
                  <a:lnTo>
                    <a:pt x="59" y="92"/>
                  </a:lnTo>
                  <a:lnTo>
                    <a:pt x="59" y="86"/>
                  </a:lnTo>
                  <a:lnTo>
                    <a:pt x="52" y="97"/>
                  </a:lnTo>
                  <a:lnTo>
                    <a:pt x="46" y="97"/>
                  </a:lnTo>
                  <a:lnTo>
                    <a:pt x="35" y="106"/>
                  </a:lnTo>
                  <a:lnTo>
                    <a:pt x="35" y="117"/>
                  </a:lnTo>
                  <a:lnTo>
                    <a:pt x="64" y="126"/>
                  </a:lnTo>
                  <a:lnTo>
                    <a:pt x="70" y="137"/>
                  </a:lnTo>
                  <a:lnTo>
                    <a:pt x="75" y="137"/>
                  </a:lnTo>
                  <a:lnTo>
                    <a:pt x="98" y="148"/>
                  </a:lnTo>
                  <a:lnTo>
                    <a:pt x="106" y="157"/>
                  </a:lnTo>
                  <a:lnTo>
                    <a:pt x="116" y="162"/>
                  </a:lnTo>
                  <a:lnTo>
                    <a:pt x="124" y="162"/>
                  </a:lnTo>
                  <a:lnTo>
                    <a:pt x="158" y="157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</p:grpSp>
      <p:sp>
        <p:nvSpPr>
          <p:cNvPr id="32" name="Ovale 31"/>
          <p:cNvSpPr/>
          <p:nvPr/>
        </p:nvSpPr>
        <p:spPr>
          <a:xfrm>
            <a:off x="5484363" y="2099450"/>
            <a:ext cx="806162" cy="44045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308</a:t>
            </a:r>
          </a:p>
        </p:txBody>
      </p:sp>
      <p:sp>
        <p:nvSpPr>
          <p:cNvPr id="33" name="Ovale 32"/>
          <p:cNvSpPr/>
          <p:nvPr/>
        </p:nvSpPr>
        <p:spPr>
          <a:xfrm>
            <a:off x="7357465" y="2558510"/>
            <a:ext cx="609662" cy="440453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213</a:t>
            </a:r>
          </a:p>
        </p:txBody>
      </p:sp>
      <p:sp>
        <p:nvSpPr>
          <p:cNvPr id="34" name="Ovale 33"/>
          <p:cNvSpPr/>
          <p:nvPr/>
        </p:nvSpPr>
        <p:spPr>
          <a:xfrm>
            <a:off x="5784436" y="3772506"/>
            <a:ext cx="609662" cy="44045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175</a:t>
            </a:r>
          </a:p>
        </p:txBody>
      </p:sp>
      <p:sp>
        <p:nvSpPr>
          <p:cNvPr id="35" name="Ovale 34"/>
          <p:cNvSpPr/>
          <p:nvPr/>
        </p:nvSpPr>
        <p:spPr>
          <a:xfrm>
            <a:off x="7110712" y="4866122"/>
            <a:ext cx="609662" cy="44045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92" b="1" dirty="0"/>
              <a:t>215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969564" y="1114197"/>
            <a:ext cx="3744416" cy="4525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Spesa IT 2014 nella Sanità pubblica regionale </a:t>
            </a:r>
          </a:p>
          <a:p>
            <a:r>
              <a:rPr lang="it-IT" dirty="0"/>
              <a:t>per macro area geografica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5316884" y="1741892"/>
            <a:ext cx="2279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179512" y="1104202"/>
            <a:ext cx="3816424" cy="4525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it-IT" dirty="0"/>
              <a:t>Spesa IT 2014 nella Sanità per abitante</a:t>
            </a:r>
          </a:p>
          <a:p>
            <a:pPr algn="ctr"/>
            <a:r>
              <a:rPr lang="it-IT" dirty="0"/>
              <a:t> e per categorie di spender</a:t>
            </a:r>
          </a:p>
        </p:txBody>
      </p:sp>
      <p:sp>
        <p:nvSpPr>
          <p:cNvPr id="40" name="Rettangolo 39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80" y="53955"/>
            <a:ext cx="937146" cy="9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4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Le in </a:t>
            </a:r>
            <a:r>
              <a:rPr lang="it-IT" sz="2800" b="1" dirty="0" err="1"/>
              <a:t>house</a:t>
            </a:r>
            <a:r>
              <a:rPr lang="it-IT" sz="2800" b="1" dirty="0"/>
              <a:t> rappresentano un soggetto importante sia nella PAC e nelle università ….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r="22927"/>
          <a:stretch/>
        </p:blipFill>
        <p:spPr>
          <a:xfrm>
            <a:off x="360229" y="2423664"/>
            <a:ext cx="7020083" cy="3453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8651" y="1847600"/>
            <a:ext cx="237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milioni di € e variazioni %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13" y="96626"/>
            <a:ext cx="785867" cy="884101"/>
          </a:xfrm>
          <a:prstGeom prst="rect">
            <a:avLst/>
          </a:prstGeom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8" y="116632"/>
            <a:ext cx="913064" cy="9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23106" y="1332527"/>
            <a:ext cx="5688632" cy="45259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Il fatturato delle Società in </a:t>
            </a:r>
            <a:r>
              <a:rPr lang="it-IT" dirty="0" err="1"/>
              <a:t>house</a:t>
            </a:r>
            <a:r>
              <a:rPr lang="it-IT" dirty="0"/>
              <a:t> negli enti della PAC e Università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489236" y="6029925"/>
            <a:ext cx="15935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78269" b="41620"/>
          <a:stretch/>
        </p:blipFill>
        <p:spPr>
          <a:xfrm>
            <a:off x="6985180" y="1991616"/>
            <a:ext cx="197930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6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… che nelle Regioni, seppure con una maggiore apertura verso il mercato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3833194" cy="42852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r="34717"/>
          <a:stretch/>
        </p:blipFill>
        <p:spPr>
          <a:xfrm>
            <a:off x="4212309" y="1772816"/>
            <a:ext cx="4824187" cy="3312368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5004048" y="5013176"/>
            <a:ext cx="2520280" cy="1233548"/>
            <a:chOff x="5729436" y="5013176"/>
            <a:chExt cx="2226940" cy="96699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5"/>
            <a:srcRect b="14089"/>
            <a:stretch/>
          </p:blipFill>
          <p:spPr>
            <a:xfrm>
              <a:off x="5729436" y="5013176"/>
              <a:ext cx="1866900" cy="875578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7524328" y="5733256"/>
              <a:ext cx="432048" cy="24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4355976" y="1268495"/>
            <a:ext cx="4680520" cy="45704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Affidamenti verso le società in-</a:t>
            </a:r>
            <a:r>
              <a:rPr lang="it-IT" dirty="0" err="1"/>
              <a:t>house</a:t>
            </a:r>
            <a:r>
              <a:rPr lang="it-IT" dirty="0"/>
              <a:t> di Regioni e Sanità</a:t>
            </a:r>
          </a:p>
          <a:p>
            <a:r>
              <a:rPr lang="it-IT" dirty="0"/>
              <a:t>e quota girata al mercato finale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1268496"/>
            <a:ext cx="3816424" cy="45704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Le società in-</a:t>
            </a:r>
            <a:r>
              <a:rPr lang="it-IT" dirty="0" err="1"/>
              <a:t>house</a:t>
            </a:r>
            <a:r>
              <a:rPr lang="it-IT" dirty="0"/>
              <a:t> regionali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54748"/>
            <a:ext cx="864056" cy="9876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154748"/>
            <a:ext cx="987616" cy="98761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9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91680" y="2780928"/>
            <a:ext cx="716428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3200" b="1" dirty="0"/>
              <a:t>Priorità di investimento ICT nella PAC, nella PAL e nella Scuola</a:t>
            </a:r>
          </a:p>
        </p:txBody>
      </p:sp>
    </p:spTree>
    <p:extLst>
      <p:ext uri="{BB962C8B-B14F-4D97-AF65-F5344CB8AC3E}">
        <p14:creationId xmlns:p14="http://schemas.microsoft.com/office/powerpoint/2010/main" val="255688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9435" y="980728"/>
            <a:ext cx="8722299" cy="52565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79119" y="12725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954" b="1" dirty="0"/>
              <a:t>Ottimizzazione e rinnovo applicativo al centro dei progetti di PAC e PAL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2" y="1089491"/>
            <a:ext cx="601367" cy="67653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61685" y="1627604"/>
            <a:ext cx="2279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% su totale Enti PAC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51" y="3560748"/>
            <a:ext cx="693277" cy="52323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34882" y="1184024"/>
            <a:ext cx="4163105" cy="4435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Le priorità di investimento ICT 2015/2016 nella PAC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93531" y="4016097"/>
            <a:ext cx="1775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% su totale Comuni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106890" y="3565411"/>
            <a:ext cx="4163105" cy="4435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Le priorità di investimento ICT 2015/2016 nella PAL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358227" y="5932160"/>
            <a:ext cx="15935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</a:t>
            </a:r>
          </a:p>
        </p:txBody>
      </p:sp>
      <p:graphicFrame>
        <p:nvGraphicFramePr>
          <p:cNvPr id="19" name="Grafico 18"/>
          <p:cNvGraphicFramePr/>
          <p:nvPr>
            <p:extLst>
              <p:ext uri="{D42A27DB-BD31-4B8C-83A1-F6EECF244321}">
                <p14:modId xmlns:p14="http://schemas.microsoft.com/office/powerpoint/2010/main" val="2921850772"/>
              </p:ext>
            </p:extLst>
          </p:nvPr>
        </p:nvGraphicFramePr>
        <p:xfrm>
          <a:off x="301443" y="1980673"/>
          <a:ext cx="8441117" cy="1520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Grafico 19"/>
          <p:cNvGraphicFramePr/>
          <p:nvPr>
            <p:extLst>
              <p:ext uri="{D42A27DB-BD31-4B8C-83A1-F6EECF244321}">
                <p14:modId xmlns:p14="http://schemas.microsoft.com/office/powerpoint/2010/main" val="306765044"/>
              </p:ext>
            </p:extLst>
          </p:nvPr>
        </p:nvGraphicFramePr>
        <p:xfrm>
          <a:off x="415364" y="4301003"/>
          <a:ext cx="8558358" cy="186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09382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259632" y="12725"/>
            <a:ext cx="7884369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954" b="1" dirty="0"/>
              <a:t>Dalla «Buona Scuola» al nuovo «Piano Nazionale Scuola Digitale»: azioni e investimenti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38" y="980728"/>
            <a:ext cx="8008358" cy="5112568"/>
          </a:xfrm>
          <a:prstGeom prst="rect">
            <a:avLst/>
          </a:prstGeom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1257" y="5877272"/>
            <a:ext cx="29265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Elaborazioni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</a:t>
            </a:r>
          </a:p>
        </p:txBody>
      </p:sp>
    </p:spTree>
    <p:extLst>
      <p:ext uri="{BB962C8B-B14F-4D97-AF65-F5344CB8AC3E}">
        <p14:creationId xmlns:p14="http://schemas.microsoft.com/office/powerpoint/2010/main" val="421910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91680" y="2780928"/>
            <a:ext cx="716428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3200" b="1" dirty="0"/>
              <a:t>Le priorità di investimento ICT nelle Regioni e nella Sanità</a:t>
            </a:r>
          </a:p>
        </p:txBody>
      </p:sp>
    </p:spTree>
    <p:extLst>
      <p:ext uri="{BB962C8B-B14F-4D97-AF65-F5344CB8AC3E}">
        <p14:creationId xmlns:p14="http://schemas.microsoft.com/office/powerpoint/2010/main" val="14559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979712" y="0"/>
            <a:ext cx="7164288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Obiettivi e perimetro di analisi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139952" y="3284984"/>
            <a:ext cx="1224136" cy="90100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006699"/>
                </a:solidFill>
                <a:latin typeface="Arial Narrow" panose="020B0606020202030204" pitchFamily="34" charset="0"/>
                <a:cs typeface="Arial" pitchFamily="34" charset="0"/>
              </a:rPr>
              <a:t>PA Centrale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5292080" y="3436289"/>
            <a:ext cx="1224136" cy="90100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006699"/>
                </a:solidFill>
                <a:latin typeface="Arial Narrow" panose="020B0606020202030204" pitchFamily="34" charset="0"/>
                <a:cs typeface="Arial" pitchFamily="34" charset="0"/>
              </a:rPr>
              <a:t>Regioni e Province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006699"/>
                </a:solidFill>
                <a:latin typeface="Arial Narrow" panose="020B0606020202030204" pitchFamily="34" charset="0"/>
                <a:cs typeface="Arial" pitchFamily="34" charset="0"/>
              </a:rPr>
              <a:t>Autonome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6472463" y="3615407"/>
            <a:ext cx="1224136" cy="90100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006699"/>
                </a:solidFill>
                <a:latin typeface="Arial Narrow" panose="020B0606020202030204" pitchFamily="34" charset="0"/>
                <a:cs typeface="Arial" pitchFamily="34" charset="0"/>
              </a:rPr>
              <a:t>PA Locale (Comuni)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7602367" y="3752134"/>
            <a:ext cx="1224136" cy="90100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006699"/>
                </a:solidFill>
                <a:latin typeface="Arial Narrow" panose="020B0606020202030204" pitchFamily="34" charset="0"/>
                <a:cs typeface="Arial" pitchFamily="34" charset="0"/>
              </a:rPr>
              <a:t>Sanità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44208" y="2967335"/>
            <a:ext cx="25170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Narrow" panose="020B0606020202030204" pitchFamily="34" charset="0"/>
              </a:rPr>
              <a:t>Perimetro di analisi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323527" y="1527174"/>
            <a:ext cx="3573063" cy="3543589"/>
            <a:chOff x="612888" y="1389939"/>
            <a:chExt cx="3012580" cy="2938752"/>
          </a:xfrm>
        </p:grpSpPr>
        <p:sp>
          <p:nvSpPr>
            <p:cNvPr id="35" name="Rettangolo 34"/>
            <p:cNvSpPr/>
            <p:nvPr/>
          </p:nvSpPr>
          <p:spPr>
            <a:xfrm>
              <a:off x="676043" y="1389939"/>
              <a:ext cx="2923189" cy="3877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  <a:latin typeface="Arial Narrow" panose="020B0606020202030204" pitchFamily="34" charset="0"/>
                </a:rPr>
                <a:t>Obiettivi dell’Osservatorio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612888" y="2080004"/>
              <a:ext cx="3012580" cy="224868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sz="1400" b="1" i="1" dirty="0">
                  <a:latin typeface="Arial Narrow" panose="020B0606020202030204" pitchFamily="34" charset="0"/>
                </a:rPr>
                <a:t>Rilevare lo stato dell’informatizzazione della PA ed analizzare i trend di spesa ICT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it-IT" sz="1400" b="1" i="1" dirty="0">
                <a:latin typeface="Arial Narrow" panose="020B0606020202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sz="1400" b="1" i="1" dirty="0">
                  <a:latin typeface="Arial Narrow" panose="020B0606020202030204" pitchFamily="34" charset="0"/>
                </a:rPr>
                <a:t>Fornire un supporto informativo per la realizzazione dei piani di digitalizzazione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it-IT" sz="1400" b="1" i="1" dirty="0">
                <a:latin typeface="Arial Narrow" panose="020B0606020202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sz="1400" b="1" i="1" dirty="0">
                  <a:latin typeface="Arial Narrow" panose="020B0606020202030204" pitchFamily="34" charset="0"/>
                </a:rPr>
                <a:t>Individuare i trend in atto nei percorsi di innovazione e i gap da colmare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it-IT" sz="1400" b="1" i="1" dirty="0">
                <a:latin typeface="Arial Narrow" panose="020B0606020202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sz="1400" b="1" i="1" dirty="0">
                  <a:latin typeface="Arial Narrow" panose="020B0606020202030204" pitchFamily="34" charset="0"/>
                </a:rPr>
                <a:t>Fornire elementi di riflessione per il Sistema Pubblico e gli Operatori del settore</a:t>
              </a:r>
            </a:p>
          </p:txBody>
        </p:sp>
      </p:grpSp>
      <p:sp>
        <p:nvSpPr>
          <p:cNvPr id="29" name="Rettangolo 28"/>
          <p:cNvSpPr/>
          <p:nvPr/>
        </p:nvSpPr>
        <p:spPr>
          <a:xfrm>
            <a:off x="5652120" y="4695527"/>
            <a:ext cx="19924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Narrow" panose="020B0606020202030204" pitchFamily="34" charset="0"/>
              </a:rPr>
              <a:t>Focus verticali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7668344" y="5248812"/>
            <a:ext cx="1224136" cy="6944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Giustizia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Digitale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5364088" y="5248812"/>
            <a:ext cx="1224136" cy="6944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Scuola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Digitale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1758" y="5365288"/>
            <a:ext cx="922767" cy="50093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63019" y="5282226"/>
            <a:ext cx="667054" cy="667054"/>
          </a:xfrm>
          <a:prstGeom prst="rect">
            <a:avLst/>
          </a:prstGeom>
        </p:spPr>
      </p:pic>
      <p:pic>
        <p:nvPicPr>
          <p:cNvPr id="1026" name="Immagin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t="27992" r="18657" b="8862"/>
          <a:stretch>
            <a:fillRect/>
          </a:stretch>
        </p:blipFill>
        <p:spPr bwMode="auto">
          <a:xfrm>
            <a:off x="4463019" y="1031280"/>
            <a:ext cx="3415630" cy="187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12725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954" b="1"/>
              <a:t>Infrastrutture </a:t>
            </a:r>
            <a:r>
              <a:rPr lang="it-IT" sz="2954" b="1" dirty="0"/>
              <a:t>e reti guidano le priorità di investimento delle Regioni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052736"/>
            <a:ext cx="7560840" cy="50715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81522"/>
            <a:ext cx="1008112" cy="115227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7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12725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954" b="1" dirty="0"/>
              <a:t>Le priorità di investimento ICT 2015/2016 nella Sanità Pubblica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2915816" y="1340767"/>
            <a:ext cx="5616624" cy="4394904"/>
            <a:chOff x="2476752" y="1340768"/>
            <a:chExt cx="6374484" cy="4155264"/>
          </a:xfrm>
        </p:grpSpPr>
        <p:sp>
          <p:nvSpPr>
            <p:cNvPr id="8" name="Rettangolo con angoli arrotondati in diagonale 7"/>
            <p:cNvSpPr/>
            <p:nvPr/>
          </p:nvSpPr>
          <p:spPr>
            <a:xfrm>
              <a:off x="2483768" y="1733204"/>
              <a:ext cx="2051720" cy="864096"/>
            </a:xfrm>
            <a:prstGeom prst="round2DiagRect">
              <a:avLst/>
            </a:prstGeom>
            <a:solidFill>
              <a:srgbClr val="93A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Virtualizzazione desktop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Consolidamento server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Sicurezza IT</a:t>
              </a:r>
            </a:p>
          </p:txBody>
        </p:sp>
        <p:sp>
          <p:nvSpPr>
            <p:cNvPr id="9" name="Rettangolo con angoli arrotondati in diagonale 8"/>
            <p:cNvSpPr/>
            <p:nvPr/>
          </p:nvSpPr>
          <p:spPr>
            <a:xfrm>
              <a:off x="2482891" y="2681356"/>
              <a:ext cx="2051720" cy="864096"/>
            </a:xfrm>
            <a:prstGeom prst="round2DiagRect">
              <a:avLst/>
            </a:prstGeom>
            <a:solidFill>
              <a:srgbClr val="93A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Servizi on line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Adeguamenti funzionali</a:t>
              </a:r>
            </a:p>
          </p:txBody>
        </p:sp>
        <p:sp>
          <p:nvSpPr>
            <p:cNvPr id="11" name="Rettangolo con angoli arrotondati in diagonale 10"/>
            <p:cNvSpPr/>
            <p:nvPr/>
          </p:nvSpPr>
          <p:spPr>
            <a:xfrm>
              <a:off x="2476752" y="3647440"/>
              <a:ext cx="2051720" cy="864096"/>
            </a:xfrm>
            <a:prstGeom prst="round2DiagRect">
              <a:avLst/>
            </a:prstGeom>
            <a:solidFill>
              <a:srgbClr val="93A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Telefonia  VoIP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Web Conference</a:t>
              </a:r>
            </a:p>
          </p:txBody>
        </p:sp>
        <p:sp>
          <p:nvSpPr>
            <p:cNvPr id="12" name="Rettangolo con angoli arrotondati in diagonale 11"/>
            <p:cNvSpPr/>
            <p:nvPr/>
          </p:nvSpPr>
          <p:spPr>
            <a:xfrm>
              <a:off x="2491500" y="4613040"/>
              <a:ext cx="2051720" cy="864096"/>
            </a:xfrm>
            <a:prstGeom prst="round2DiagRect">
              <a:avLst/>
            </a:prstGeom>
            <a:solidFill>
              <a:srgbClr val="93A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Ampliamento cop. WiFi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Centralini IP based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Terminali telefonia mob.</a:t>
              </a:r>
            </a:p>
          </p:txBody>
        </p:sp>
        <p:sp>
          <p:nvSpPr>
            <p:cNvPr id="13" name="Rettangolo con singolo angolo ritagliato 12"/>
            <p:cNvSpPr/>
            <p:nvPr/>
          </p:nvSpPr>
          <p:spPr>
            <a:xfrm>
              <a:off x="2486768" y="1340768"/>
              <a:ext cx="2051720" cy="321676"/>
            </a:xfrm>
            <a:prstGeom prst="snip1Rect">
              <a:avLst/>
            </a:prstGeom>
            <a:solidFill>
              <a:srgbClr val="93A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ALTA</a:t>
              </a:r>
            </a:p>
          </p:txBody>
        </p:sp>
        <p:sp>
          <p:nvSpPr>
            <p:cNvPr id="14" name="Rettangolo con angoli arrotondati in diagonale 13"/>
            <p:cNvSpPr/>
            <p:nvPr/>
          </p:nvSpPr>
          <p:spPr>
            <a:xfrm>
              <a:off x="4636276" y="1752100"/>
              <a:ext cx="2051720" cy="864096"/>
            </a:xfrm>
            <a:prstGeom prst="round2DiagRect">
              <a:avLst/>
            </a:prstGeom>
            <a:solidFill>
              <a:srgbClr val="7FA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Business continuity</a:t>
              </a:r>
            </a:p>
          </p:txBody>
        </p:sp>
        <p:sp>
          <p:nvSpPr>
            <p:cNvPr id="15" name="Rettangolo con angoli arrotondati in diagonale 14"/>
            <p:cNvSpPr/>
            <p:nvPr/>
          </p:nvSpPr>
          <p:spPr>
            <a:xfrm>
              <a:off x="4635399" y="2700252"/>
              <a:ext cx="2051720" cy="864096"/>
            </a:xfrm>
            <a:prstGeom prst="round2DiagRect">
              <a:avLst/>
            </a:prstGeom>
            <a:solidFill>
              <a:srgbClr val="7FA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Analytics – Big Data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Adeguamento architett.</a:t>
              </a:r>
            </a:p>
          </p:txBody>
        </p:sp>
        <p:sp>
          <p:nvSpPr>
            <p:cNvPr id="16" name="Rettangolo con angoli arrotondati in diagonale 15"/>
            <p:cNvSpPr/>
            <p:nvPr/>
          </p:nvSpPr>
          <p:spPr>
            <a:xfrm>
              <a:off x="4629260" y="3666336"/>
              <a:ext cx="2051720" cy="864096"/>
            </a:xfrm>
            <a:prstGeom prst="round2DiagRect">
              <a:avLst/>
            </a:prstGeom>
            <a:solidFill>
              <a:srgbClr val="7FA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17" name="Rettangolo con angoli arrotondati in diagonale 16"/>
            <p:cNvSpPr/>
            <p:nvPr/>
          </p:nvSpPr>
          <p:spPr>
            <a:xfrm>
              <a:off x="4629260" y="4631936"/>
              <a:ext cx="2051720" cy="864096"/>
            </a:xfrm>
            <a:prstGeom prst="round2DiagRect">
              <a:avLst/>
            </a:prstGeom>
            <a:solidFill>
              <a:srgbClr val="7FA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Presence on-line</a:t>
              </a:r>
            </a:p>
            <a:p>
              <a:r>
                <a:rPr lang="it-IT" sz="14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Instant Messaging</a:t>
              </a:r>
            </a:p>
          </p:txBody>
        </p:sp>
        <p:sp>
          <p:nvSpPr>
            <p:cNvPr id="18" name="Rettangolo con singolo angolo ritagliato 17"/>
            <p:cNvSpPr/>
            <p:nvPr/>
          </p:nvSpPr>
          <p:spPr>
            <a:xfrm>
              <a:off x="4639276" y="1359664"/>
              <a:ext cx="2051720" cy="321676"/>
            </a:xfrm>
            <a:prstGeom prst="snip1Rect">
              <a:avLst/>
            </a:prstGeom>
            <a:solidFill>
              <a:srgbClr val="7FA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MEDIA</a:t>
              </a:r>
            </a:p>
          </p:txBody>
        </p:sp>
        <p:sp>
          <p:nvSpPr>
            <p:cNvPr id="19" name="Rettangolo con angoli arrotondati in diagonale 18"/>
            <p:cNvSpPr/>
            <p:nvPr/>
          </p:nvSpPr>
          <p:spPr>
            <a:xfrm>
              <a:off x="6796516" y="1752100"/>
              <a:ext cx="2051720" cy="864096"/>
            </a:xfrm>
            <a:prstGeom prst="round2DiagRect">
              <a:avLst/>
            </a:pr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Rettangolo con angoli arrotondati in diagonale 19"/>
            <p:cNvSpPr/>
            <p:nvPr/>
          </p:nvSpPr>
          <p:spPr>
            <a:xfrm>
              <a:off x="6795639" y="2700252"/>
              <a:ext cx="2051720" cy="864096"/>
            </a:xfrm>
            <a:prstGeom prst="round2DiagRect">
              <a:avLst/>
            </a:pr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latin typeface="Arial Narrow" panose="020B0606020202030204" pitchFamily="34" charset="0"/>
                </a:rPr>
                <a:t>SOA</a:t>
              </a:r>
            </a:p>
            <a:p>
              <a:r>
                <a:rPr lang="it-IT" sz="1400" dirty="0">
                  <a:latin typeface="Arial Narrow" panose="020B0606020202030204" pitchFamily="34" charset="0"/>
                </a:rPr>
                <a:t>Servizi di pagamento</a:t>
              </a:r>
            </a:p>
            <a:p>
              <a:r>
                <a:rPr lang="it-IT" sz="1400" dirty="0">
                  <a:latin typeface="Arial Narrow" panose="020B0606020202030204" pitchFamily="34" charset="0"/>
                </a:rPr>
                <a:t>Open Data</a:t>
              </a:r>
            </a:p>
          </p:txBody>
        </p:sp>
        <p:sp>
          <p:nvSpPr>
            <p:cNvPr id="21" name="Rettangolo con angoli arrotondati in diagonale 20"/>
            <p:cNvSpPr/>
            <p:nvPr/>
          </p:nvSpPr>
          <p:spPr>
            <a:xfrm>
              <a:off x="6789500" y="3666336"/>
              <a:ext cx="2051720" cy="864096"/>
            </a:xfrm>
            <a:prstGeom prst="round2DiagRect">
              <a:avLst/>
            </a:pr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400" dirty="0">
                  <a:latin typeface="Arial Narrow" panose="020B0606020202030204" pitchFamily="34" charset="0"/>
                </a:rPr>
                <a:t>Presence on-line</a:t>
              </a:r>
            </a:p>
            <a:p>
              <a:r>
                <a:rPr lang="it-IT" sz="1400" dirty="0">
                  <a:latin typeface="Arial Narrow" panose="020B0606020202030204" pitchFamily="34" charset="0"/>
                </a:rPr>
                <a:t>Instant Messaging</a:t>
              </a:r>
            </a:p>
          </p:txBody>
        </p:sp>
        <p:sp>
          <p:nvSpPr>
            <p:cNvPr id="22" name="Rettangolo con un angolo ritagliato e uno arrotondato 21"/>
            <p:cNvSpPr/>
            <p:nvPr/>
          </p:nvSpPr>
          <p:spPr>
            <a:xfrm>
              <a:off x="6799516" y="1359664"/>
              <a:ext cx="2051720" cy="321676"/>
            </a:xfrm>
            <a:prstGeom prst="snipRoundRect">
              <a:avLst/>
            </a:pr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BASSA</a:t>
              </a:r>
            </a:p>
          </p:txBody>
        </p:sp>
        <p:sp>
          <p:nvSpPr>
            <p:cNvPr id="23" name="Rettangolo con angoli arrotondati in diagonale 22"/>
            <p:cNvSpPr/>
            <p:nvPr/>
          </p:nvSpPr>
          <p:spPr>
            <a:xfrm>
              <a:off x="6789500" y="4631936"/>
              <a:ext cx="2051720" cy="864096"/>
            </a:xfrm>
            <a:prstGeom prst="round2DiagRect">
              <a:avLst/>
            </a:pr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4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4" y="1628800"/>
            <a:ext cx="2628900" cy="417646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16632"/>
            <a:ext cx="984916" cy="984916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34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979712" y="0"/>
            <a:ext cx="7164288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>
                <a:solidFill>
                  <a:schemeClr val="bg1"/>
                </a:solidFill>
              </a:rPr>
              <a:t>I servizi di e-</a:t>
            </a:r>
            <a:r>
              <a:rPr lang="it-IT" sz="2800" b="1" dirty="0" err="1">
                <a:solidFill>
                  <a:schemeClr val="bg1"/>
                </a:solidFill>
              </a:rPr>
              <a:t>health</a:t>
            </a:r>
            <a:r>
              <a:rPr lang="it-IT" sz="2800" b="1" dirty="0">
                <a:solidFill>
                  <a:schemeClr val="bg1"/>
                </a:solidFill>
              </a:rPr>
              <a:t> avanzano in quasi </a:t>
            </a:r>
          </a:p>
          <a:p>
            <a:pPr algn="r"/>
            <a:r>
              <a:rPr lang="it-IT" sz="2800" b="1" dirty="0">
                <a:solidFill>
                  <a:schemeClr val="bg1"/>
                </a:solidFill>
              </a:rPr>
              <a:t>tutte le Regioni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9520" y="5805264"/>
            <a:ext cx="750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 Narrow" panose="020B0606020202030204" pitchFamily="34" charset="0"/>
              </a:rPr>
              <a:t>Fonte: Osservatorio Netics</a:t>
            </a:r>
            <a:r>
              <a:rPr lang="it-IT" sz="1400" b="1" i="1" dirty="0">
                <a:latin typeface="Arial Narrow" panose="020B0606020202030204" pitchFamily="34" charset="0"/>
              </a:rPr>
              <a:t>, </a:t>
            </a:r>
            <a:r>
              <a:rPr lang="it-IT" sz="1400" i="1" dirty="0">
                <a:latin typeface="Arial Narrow" panose="020B0606020202030204" pitchFamily="34" charset="0"/>
              </a:rPr>
              <a:t>situazione aggiornata al </a:t>
            </a:r>
            <a:r>
              <a:rPr lang="it-IT" sz="1400" b="1" i="1" dirty="0">
                <a:latin typeface="Arial Narrow" panose="020B0606020202030204" pitchFamily="34" charset="0"/>
              </a:rPr>
              <a:t>31 maggio 2016</a:t>
            </a:r>
          </a:p>
        </p:txBody>
      </p:sp>
      <p:sp>
        <p:nvSpPr>
          <p:cNvPr id="6" name="Rettangolo 5"/>
          <p:cNvSpPr/>
          <p:nvPr/>
        </p:nvSpPr>
        <p:spPr>
          <a:xfrm>
            <a:off x="3759170" y="1443952"/>
            <a:ext cx="4933951" cy="42836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50702" y="1443952"/>
            <a:ext cx="3091052" cy="42836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31158" y="2664131"/>
            <a:ext cx="312508" cy="1529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032066" y="2839438"/>
            <a:ext cx="312508" cy="1529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31158" y="3033185"/>
            <a:ext cx="312508" cy="1529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331192" y="2605658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Avanzamento rispetto al 2015</a:t>
            </a:r>
          </a:p>
          <a:p>
            <a:r>
              <a:rPr lang="it-IT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Posizione invariata rispetto al 2015</a:t>
            </a:r>
          </a:p>
          <a:p>
            <a:r>
              <a:rPr lang="it-IT" sz="1200" b="1" dirty="0">
                <a:solidFill>
                  <a:schemeClr val="tx2"/>
                </a:solidFill>
                <a:latin typeface="Arial Narrow" panose="020B0606020202030204" pitchFamily="34" charset="0"/>
              </a:rPr>
              <a:t>Retrocessione rispetto al 2015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82" y="1506826"/>
            <a:ext cx="2656087" cy="4177902"/>
          </a:xfrm>
          <a:prstGeom prst="rect">
            <a:avLst/>
          </a:prstGeom>
          <a:noFill/>
        </p:spPr>
      </p:pic>
      <p:sp>
        <p:nvSpPr>
          <p:cNvPr id="14" name="CasellaDiTesto 13"/>
          <p:cNvSpPr txBox="1"/>
          <p:nvPr/>
        </p:nvSpPr>
        <p:spPr>
          <a:xfrm rot="16200000">
            <a:off x="-55995" y="2640705"/>
            <a:ext cx="1709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SOPRA MEDIA ITALIA</a:t>
            </a:r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-52276" y="4596486"/>
            <a:ext cx="170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SOTTO MEDIA ITALIA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030003" y="2303142"/>
            <a:ext cx="247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tx2"/>
                </a:solidFill>
                <a:latin typeface="Arial Narrow" panose="020B0606020202030204" pitchFamily="34" charset="0"/>
              </a:rPr>
              <a:t>AVANZAMENTO IN PUNTEGGIO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3789980" y="1492766"/>
            <a:ext cx="3374308" cy="4108643"/>
            <a:chOff x="5573916" y="2078868"/>
            <a:chExt cx="2814508" cy="3654388"/>
          </a:xfrm>
          <a:solidFill>
            <a:srgbClr val="92D050"/>
          </a:solidFill>
        </p:grpSpPr>
        <p:sp>
          <p:nvSpPr>
            <p:cNvPr id="19" name="Freeform 3"/>
            <p:cNvSpPr>
              <a:spLocks/>
            </p:cNvSpPr>
            <p:nvPr/>
          </p:nvSpPr>
          <p:spPr bwMode="auto">
            <a:xfrm>
              <a:off x="6655465" y="3577088"/>
              <a:ext cx="608491" cy="574147"/>
            </a:xfrm>
            <a:custGeom>
              <a:avLst/>
              <a:gdLst>
                <a:gd name="T0" fmla="*/ 88 w 638"/>
                <a:gd name="T1" fmla="*/ 237 h 507"/>
                <a:gd name="T2" fmla="*/ 104 w 638"/>
                <a:gd name="T3" fmla="*/ 243 h 507"/>
                <a:gd name="T4" fmla="*/ 163 w 638"/>
                <a:gd name="T5" fmla="*/ 279 h 507"/>
                <a:gd name="T6" fmla="*/ 192 w 638"/>
                <a:gd name="T7" fmla="*/ 318 h 507"/>
                <a:gd name="T8" fmla="*/ 239 w 638"/>
                <a:gd name="T9" fmla="*/ 360 h 507"/>
                <a:gd name="T10" fmla="*/ 268 w 638"/>
                <a:gd name="T11" fmla="*/ 394 h 507"/>
                <a:gd name="T12" fmla="*/ 293 w 638"/>
                <a:gd name="T13" fmla="*/ 424 h 507"/>
                <a:gd name="T14" fmla="*/ 316 w 638"/>
                <a:gd name="T15" fmla="*/ 430 h 507"/>
                <a:gd name="T16" fmla="*/ 340 w 638"/>
                <a:gd name="T17" fmla="*/ 441 h 507"/>
                <a:gd name="T18" fmla="*/ 374 w 638"/>
                <a:gd name="T19" fmla="*/ 460 h 507"/>
                <a:gd name="T20" fmla="*/ 397 w 638"/>
                <a:gd name="T21" fmla="*/ 496 h 507"/>
                <a:gd name="T22" fmla="*/ 421 w 638"/>
                <a:gd name="T23" fmla="*/ 496 h 507"/>
                <a:gd name="T24" fmla="*/ 439 w 638"/>
                <a:gd name="T25" fmla="*/ 475 h 507"/>
                <a:gd name="T26" fmla="*/ 480 w 638"/>
                <a:gd name="T27" fmla="*/ 475 h 507"/>
                <a:gd name="T28" fmla="*/ 514 w 638"/>
                <a:gd name="T29" fmla="*/ 500 h 507"/>
                <a:gd name="T30" fmla="*/ 538 w 638"/>
                <a:gd name="T31" fmla="*/ 500 h 507"/>
                <a:gd name="T32" fmla="*/ 538 w 638"/>
                <a:gd name="T33" fmla="*/ 491 h 507"/>
                <a:gd name="T34" fmla="*/ 574 w 638"/>
                <a:gd name="T35" fmla="*/ 491 h 507"/>
                <a:gd name="T36" fmla="*/ 597 w 638"/>
                <a:gd name="T37" fmla="*/ 471 h 507"/>
                <a:gd name="T38" fmla="*/ 602 w 638"/>
                <a:gd name="T39" fmla="*/ 441 h 507"/>
                <a:gd name="T40" fmla="*/ 626 w 638"/>
                <a:gd name="T41" fmla="*/ 424 h 507"/>
                <a:gd name="T42" fmla="*/ 631 w 638"/>
                <a:gd name="T43" fmla="*/ 390 h 507"/>
                <a:gd name="T44" fmla="*/ 626 w 638"/>
                <a:gd name="T45" fmla="*/ 349 h 507"/>
                <a:gd name="T46" fmla="*/ 597 w 638"/>
                <a:gd name="T47" fmla="*/ 334 h 507"/>
                <a:gd name="T48" fmla="*/ 561 w 638"/>
                <a:gd name="T49" fmla="*/ 324 h 507"/>
                <a:gd name="T50" fmla="*/ 538 w 638"/>
                <a:gd name="T51" fmla="*/ 334 h 507"/>
                <a:gd name="T52" fmla="*/ 503 w 638"/>
                <a:gd name="T53" fmla="*/ 324 h 507"/>
                <a:gd name="T54" fmla="*/ 467 w 638"/>
                <a:gd name="T55" fmla="*/ 293 h 507"/>
                <a:gd name="T56" fmla="*/ 449 w 638"/>
                <a:gd name="T57" fmla="*/ 262 h 507"/>
                <a:gd name="T58" fmla="*/ 421 w 638"/>
                <a:gd name="T59" fmla="*/ 237 h 507"/>
                <a:gd name="T60" fmla="*/ 415 w 638"/>
                <a:gd name="T61" fmla="*/ 203 h 507"/>
                <a:gd name="T62" fmla="*/ 462 w 638"/>
                <a:gd name="T63" fmla="*/ 203 h 507"/>
                <a:gd name="T64" fmla="*/ 449 w 638"/>
                <a:gd name="T65" fmla="*/ 178 h 507"/>
                <a:gd name="T66" fmla="*/ 439 w 638"/>
                <a:gd name="T67" fmla="*/ 162 h 507"/>
                <a:gd name="T68" fmla="*/ 426 w 638"/>
                <a:gd name="T69" fmla="*/ 142 h 507"/>
                <a:gd name="T70" fmla="*/ 415 w 638"/>
                <a:gd name="T71" fmla="*/ 122 h 507"/>
                <a:gd name="T72" fmla="*/ 426 w 638"/>
                <a:gd name="T73" fmla="*/ 86 h 507"/>
                <a:gd name="T74" fmla="*/ 457 w 638"/>
                <a:gd name="T75" fmla="*/ 66 h 507"/>
                <a:gd name="T76" fmla="*/ 480 w 638"/>
                <a:gd name="T77" fmla="*/ 46 h 507"/>
                <a:gd name="T78" fmla="*/ 449 w 638"/>
                <a:gd name="T79" fmla="*/ 30 h 507"/>
                <a:gd name="T80" fmla="*/ 415 w 638"/>
                <a:gd name="T81" fmla="*/ 36 h 507"/>
                <a:gd name="T82" fmla="*/ 397 w 638"/>
                <a:gd name="T83" fmla="*/ 50 h 507"/>
                <a:gd name="T84" fmla="*/ 363 w 638"/>
                <a:gd name="T85" fmla="*/ 66 h 507"/>
                <a:gd name="T86" fmla="*/ 327 w 638"/>
                <a:gd name="T87" fmla="*/ 91 h 507"/>
                <a:gd name="T88" fmla="*/ 293 w 638"/>
                <a:gd name="T89" fmla="*/ 106 h 507"/>
                <a:gd name="T90" fmla="*/ 280 w 638"/>
                <a:gd name="T91" fmla="*/ 131 h 507"/>
                <a:gd name="T92" fmla="*/ 244 w 638"/>
                <a:gd name="T93" fmla="*/ 117 h 507"/>
                <a:gd name="T94" fmla="*/ 221 w 638"/>
                <a:gd name="T95" fmla="*/ 100 h 507"/>
                <a:gd name="T96" fmla="*/ 210 w 638"/>
                <a:gd name="T97" fmla="*/ 81 h 507"/>
                <a:gd name="T98" fmla="*/ 163 w 638"/>
                <a:gd name="T99" fmla="*/ 66 h 507"/>
                <a:gd name="T100" fmla="*/ 134 w 638"/>
                <a:gd name="T101" fmla="*/ 46 h 507"/>
                <a:gd name="T102" fmla="*/ 134 w 638"/>
                <a:gd name="T103" fmla="*/ 25 h 507"/>
                <a:gd name="T104" fmla="*/ 116 w 638"/>
                <a:gd name="T105" fmla="*/ 0 h 507"/>
                <a:gd name="T106" fmla="*/ 93 w 638"/>
                <a:gd name="T107" fmla="*/ 10 h 507"/>
                <a:gd name="T108" fmla="*/ 80 w 638"/>
                <a:gd name="T109" fmla="*/ 19 h 507"/>
                <a:gd name="T110" fmla="*/ 88 w 638"/>
                <a:gd name="T111" fmla="*/ 50 h 507"/>
                <a:gd name="T112" fmla="*/ 70 w 638"/>
                <a:gd name="T113" fmla="*/ 72 h 507"/>
                <a:gd name="T114" fmla="*/ 41 w 638"/>
                <a:gd name="T115" fmla="*/ 91 h 507"/>
                <a:gd name="T116" fmla="*/ 34 w 638"/>
                <a:gd name="T117" fmla="*/ 117 h 507"/>
                <a:gd name="T118" fmla="*/ 10 w 638"/>
                <a:gd name="T119" fmla="*/ 122 h 507"/>
                <a:gd name="T120" fmla="*/ 23 w 638"/>
                <a:gd name="T121" fmla="*/ 153 h 507"/>
                <a:gd name="T122" fmla="*/ 41 w 638"/>
                <a:gd name="T123" fmla="*/ 172 h 507"/>
                <a:gd name="T124" fmla="*/ 64 w 638"/>
                <a:gd name="T125" fmla="*/ 198 h 5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8"/>
                <a:gd name="T190" fmla="*/ 0 h 507"/>
                <a:gd name="T191" fmla="*/ 638 w 638"/>
                <a:gd name="T192" fmla="*/ 507 h 5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8" h="507">
                  <a:moveTo>
                    <a:pt x="70" y="207"/>
                  </a:moveTo>
                  <a:lnTo>
                    <a:pt x="88" y="237"/>
                  </a:lnTo>
                  <a:lnTo>
                    <a:pt x="93" y="243"/>
                  </a:lnTo>
                  <a:lnTo>
                    <a:pt x="104" y="243"/>
                  </a:lnTo>
                  <a:lnTo>
                    <a:pt x="116" y="248"/>
                  </a:lnTo>
                  <a:lnTo>
                    <a:pt x="163" y="279"/>
                  </a:lnTo>
                  <a:lnTo>
                    <a:pt x="187" y="304"/>
                  </a:lnTo>
                  <a:lnTo>
                    <a:pt x="192" y="318"/>
                  </a:lnTo>
                  <a:lnTo>
                    <a:pt x="197" y="329"/>
                  </a:lnTo>
                  <a:lnTo>
                    <a:pt x="239" y="360"/>
                  </a:lnTo>
                  <a:lnTo>
                    <a:pt x="257" y="374"/>
                  </a:lnTo>
                  <a:lnTo>
                    <a:pt x="268" y="394"/>
                  </a:lnTo>
                  <a:lnTo>
                    <a:pt x="280" y="415"/>
                  </a:lnTo>
                  <a:lnTo>
                    <a:pt x="293" y="424"/>
                  </a:lnTo>
                  <a:lnTo>
                    <a:pt x="304" y="424"/>
                  </a:lnTo>
                  <a:lnTo>
                    <a:pt x="316" y="430"/>
                  </a:lnTo>
                  <a:lnTo>
                    <a:pt x="327" y="441"/>
                  </a:lnTo>
                  <a:lnTo>
                    <a:pt x="340" y="441"/>
                  </a:lnTo>
                  <a:lnTo>
                    <a:pt x="356" y="446"/>
                  </a:lnTo>
                  <a:lnTo>
                    <a:pt x="374" y="460"/>
                  </a:lnTo>
                  <a:lnTo>
                    <a:pt x="386" y="471"/>
                  </a:lnTo>
                  <a:lnTo>
                    <a:pt x="397" y="496"/>
                  </a:lnTo>
                  <a:lnTo>
                    <a:pt x="410" y="500"/>
                  </a:lnTo>
                  <a:lnTo>
                    <a:pt x="421" y="496"/>
                  </a:lnTo>
                  <a:lnTo>
                    <a:pt x="421" y="491"/>
                  </a:lnTo>
                  <a:lnTo>
                    <a:pt x="439" y="475"/>
                  </a:lnTo>
                  <a:lnTo>
                    <a:pt x="457" y="471"/>
                  </a:lnTo>
                  <a:lnTo>
                    <a:pt x="480" y="475"/>
                  </a:lnTo>
                  <a:lnTo>
                    <a:pt x="503" y="486"/>
                  </a:lnTo>
                  <a:lnTo>
                    <a:pt x="514" y="500"/>
                  </a:lnTo>
                  <a:lnTo>
                    <a:pt x="532" y="506"/>
                  </a:lnTo>
                  <a:lnTo>
                    <a:pt x="538" y="500"/>
                  </a:lnTo>
                  <a:lnTo>
                    <a:pt x="532" y="496"/>
                  </a:lnTo>
                  <a:lnTo>
                    <a:pt x="538" y="491"/>
                  </a:lnTo>
                  <a:lnTo>
                    <a:pt x="561" y="491"/>
                  </a:lnTo>
                  <a:lnTo>
                    <a:pt x="574" y="491"/>
                  </a:lnTo>
                  <a:lnTo>
                    <a:pt x="590" y="480"/>
                  </a:lnTo>
                  <a:lnTo>
                    <a:pt x="597" y="471"/>
                  </a:lnTo>
                  <a:lnTo>
                    <a:pt x="608" y="450"/>
                  </a:lnTo>
                  <a:lnTo>
                    <a:pt x="602" y="441"/>
                  </a:lnTo>
                  <a:lnTo>
                    <a:pt x="608" y="430"/>
                  </a:lnTo>
                  <a:lnTo>
                    <a:pt x="626" y="424"/>
                  </a:lnTo>
                  <a:lnTo>
                    <a:pt x="631" y="410"/>
                  </a:lnTo>
                  <a:lnTo>
                    <a:pt x="631" y="390"/>
                  </a:lnTo>
                  <a:lnTo>
                    <a:pt x="637" y="374"/>
                  </a:lnTo>
                  <a:lnTo>
                    <a:pt x="626" y="349"/>
                  </a:lnTo>
                  <a:lnTo>
                    <a:pt x="613" y="340"/>
                  </a:lnTo>
                  <a:lnTo>
                    <a:pt x="597" y="334"/>
                  </a:lnTo>
                  <a:lnTo>
                    <a:pt x="579" y="324"/>
                  </a:lnTo>
                  <a:lnTo>
                    <a:pt x="561" y="324"/>
                  </a:lnTo>
                  <a:lnTo>
                    <a:pt x="550" y="334"/>
                  </a:lnTo>
                  <a:lnTo>
                    <a:pt x="538" y="334"/>
                  </a:lnTo>
                  <a:lnTo>
                    <a:pt x="520" y="329"/>
                  </a:lnTo>
                  <a:lnTo>
                    <a:pt x="503" y="324"/>
                  </a:lnTo>
                  <a:lnTo>
                    <a:pt x="485" y="304"/>
                  </a:lnTo>
                  <a:lnTo>
                    <a:pt x="467" y="293"/>
                  </a:lnTo>
                  <a:lnTo>
                    <a:pt x="457" y="279"/>
                  </a:lnTo>
                  <a:lnTo>
                    <a:pt x="449" y="262"/>
                  </a:lnTo>
                  <a:lnTo>
                    <a:pt x="426" y="253"/>
                  </a:lnTo>
                  <a:lnTo>
                    <a:pt x="421" y="237"/>
                  </a:lnTo>
                  <a:lnTo>
                    <a:pt x="397" y="217"/>
                  </a:lnTo>
                  <a:lnTo>
                    <a:pt x="415" y="203"/>
                  </a:lnTo>
                  <a:lnTo>
                    <a:pt x="449" y="207"/>
                  </a:lnTo>
                  <a:lnTo>
                    <a:pt x="462" y="203"/>
                  </a:lnTo>
                  <a:lnTo>
                    <a:pt x="462" y="187"/>
                  </a:lnTo>
                  <a:lnTo>
                    <a:pt x="449" y="178"/>
                  </a:lnTo>
                  <a:lnTo>
                    <a:pt x="449" y="172"/>
                  </a:lnTo>
                  <a:lnTo>
                    <a:pt x="439" y="162"/>
                  </a:lnTo>
                  <a:lnTo>
                    <a:pt x="433" y="153"/>
                  </a:lnTo>
                  <a:lnTo>
                    <a:pt x="426" y="142"/>
                  </a:lnTo>
                  <a:lnTo>
                    <a:pt x="426" y="126"/>
                  </a:lnTo>
                  <a:lnTo>
                    <a:pt x="415" y="122"/>
                  </a:lnTo>
                  <a:lnTo>
                    <a:pt x="421" y="97"/>
                  </a:lnTo>
                  <a:lnTo>
                    <a:pt x="426" y="86"/>
                  </a:lnTo>
                  <a:lnTo>
                    <a:pt x="433" y="66"/>
                  </a:lnTo>
                  <a:lnTo>
                    <a:pt x="457" y="66"/>
                  </a:lnTo>
                  <a:lnTo>
                    <a:pt x="473" y="61"/>
                  </a:lnTo>
                  <a:lnTo>
                    <a:pt x="480" y="46"/>
                  </a:lnTo>
                  <a:lnTo>
                    <a:pt x="473" y="36"/>
                  </a:lnTo>
                  <a:lnTo>
                    <a:pt x="449" y="30"/>
                  </a:lnTo>
                  <a:lnTo>
                    <a:pt x="426" y="30"/>
                  </a:lnTo>
                  <a:lnTo>
                    <a:pt x="415" y="36"/>
                  </a:lnTo>
                  <a:lnTo>
                    <a:pt x="410" y="50"/>
                  </a:lnTo>
                  <a:lnTo>
                    <a:pt x="397" y="50"/>
                  </a:lnTo>
                  <a:lnTo>
                    <a:pt x="386" y="61"/>
                  </a:lnTo>
                  <a:lnTo>
                    <a:pt x="363" y="66"/>
                  </a:lnTo>
                  <a:lnTo>
                    <a:pt x="356" y="81"/>
                  </a:lnTo>
                  <a:lnTo>
                    <a:pt x="327" y="91"/>
                  </a:lnTo>
                  <a:lnTo>
                    <a:pt x="316" y="100"/>
                  </a:lnTo>
                  <a:lnTo>
                    <a:pt x="293" y="106"/>
                  </a:lnTo>
                  <a:lnTo>
                    <a:pt x="293" y="126"/>
                  </a:lnTo>
                  <a:lnTo>
                    <a:pt x="280" y="131"/>
                  </a:lnTo>
                  <a:lnTo>
                    <a:pt x="257" y="131"/>
                  </a:lnTo>
                  <a:lnTo>
                    <a:pt x="244" y="117"/>
                  </a:lnTo>
                  <a:lnTo>
                    <a:pt x="233" y="100"/>
                  </a:lnTo>
                  <a:lnTo>
                    <a:pt x="221" y="100"/>
                  </a:lnTo>
                  <a:lnTo>
                    <a:pt x="210" y="91"/>
                  </a:lnTo>
                  <a:lnTo>
                    <a:pt x="210" y="81"/>
                  </a:lnTo>
                  <a:lnTo>
                    <a:pt x="181" y="61"/>
                  </a:lnTo>
                  <a:lnTo>
                    <a:pt x="163" y="66"/>
                  </a:lnTo>
                  <a:lnTo>
                    <a:pt x="151" y="55"/>
                  </a:lnTo>
                  <a:lnTo>
                    <a:pt x="134" y="46"/>
                  </a:lnTo>
                  <a:lnTo>
                    <a:pt x="134" y="36"/>
                  </a:lnTo>
                  <a:lnTo>
                    <a:pt x="134" y="25"/>
                  </a:lnTo>
                  <a:lnTo>
                    <a:pt x="122" y="16"/>
                  </a:lnTo>
                  <a:lnTo>
                    <a:pt x="116" y="0"/>
                  </a:lnTo>
                  <a:lnTo>
                    <a:pt x="98" y="0"/>
                  </a:lnTo>
                  <a:lnTo>
                    <a:pt x="93" y="10"/>
                  </a:lnTo>
                  <a:lnTo>
                    <a:pt x="75" y="10"/>
                  </a:lnTo>
                  <a:lnTo>
                    <a:pt x="80" y="19"/>
                  </a:lnTo>
                  <a:lnTo>
                    <a:pt x="80" y="41"/>
                  </a:lnTo>
                  <a:lnTo>
                    <a:pt x="88" y="50"/>
                  </a:lnTo>
                  <a:lnTo>
                    <a:pt x="75" y="61"/>
                  </a:lnTo>
                  <a:lnTo>
                    <a:pt x="70" y="72"/>
                  </a:lnTo>
                  <a:lnTo>
                    <a:pt x="46" y="81"/>
                  </a:lnTo>
                  <a:lnTo>
                    <a:pt x="41" y="91"/>
                  </a:lnTo>
                  <a:lnTo>
                    <a:pt x="46" y="106"/>
                  </a:lnTo>
                  <a:lnTo>
                    <a:pt x="34" y="117"/>
                  </a:lnTo>
                  <a:lnTo>
                    <a:pt x="23" y="117"/>
                  </a:lnTo>
                  <a:lnTo>
                    <a:pt x="10" y="122"/>
                  </a:lnTo>
                  <a:lnTo>
                    <a:pt x="0" y="147"/>
                  </a:lnTo>
                  <a:lnTo>
                    <a:pt x="23" y="153"/>
                  </a:lnTo>
                  <a:lnTo>
                    <a:pt x="34" y="167"/>
                  </a:lnTo>
                  <a:lnTo>
                    <a:pt x="41" y="172"/>
                  </a:lnTo>
                  <a:lnTo>
                    <a:pt x="52" y="181"/>
                  </a:lnTo>
                  <a:lnTo>
                    <a:pt x="64" y="198"/>
                  </a:lnTo>
                  <a:lnTo>
                    <a:pt x="70" y="207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0" name="Freeform 4"/>
            <p:cNvSpPr>
              <a:spLocks/>
            </p:cNvSpPr>
            <p:nvPr/>
          </p:nvSpPr>
          <p:spPr bwMode="auto">
            <a:xfrm>
              <a:off x="7036964" y="3544247"/>
              <a:ext cx="424418" cy="425798"/>
            </a:xfrm>
            <a:custGeom>
              <a:avLst/>
              <a:gdLst>
                <a:gd name="T0" fmla="*/ 82 w 445"/>
                <a:gd name="T1" fmla="*/ 72 h 376"/>
                <a:gd name="T2" fmla="*/ 93 w 445"/>
                <a:gd name="T3" fmla="*/ 50 h 376"/>
                <a:gd name="T4" fmla="*/ 163 w 445"/>
                <a:gd name="T5" fmla="*/ 16 h 376"/>
                <a:gd name="T6" fmla="*/ 215 w 445"/>
                <a:gd name="T7" fmla="*/ 0 h 376"/>
                <a:gd name="T8" fmla="*/ 228 w 445"/>
                <a:gd name="T9" fmla="*/ 45 h 376"/>
                <a:gd name="T10" fmla="*/ 275 w 445"/>
                <a:gd name="T11" fmla="*/ 111 h 376"/>
                <a:gd name="T12" fmla="*/ 321 w 445"/>
                <a:gd name="T13" fmla="*/ 156 h 376"/>
                <a:gd name="T14" fmla="*/ 381 w 445"/>
                <a:gd name="T15" fmla="*/ 207 h 376"/>
                <a:gd name="T16" fmla="*/ 420 w 445"/>
                <a:gd name="T17" fmla="*/ 223 h 376"/>
                <a:gd name="T18" fmla="*/ 427 w 445"/>
                <a:gd name="T19" fmla="*/ 248 h 376"/>
                <a:gd name="T20" fmla="*/ 438 w 445"/>
                <a:gd name="T21" fmla="*/ 268 h 376"/>
                <a:gd name="T22" fmla="*/ 404 w 445"/>
                <a:gd name="T23" fmla="*/ 304 h 376"/>
                <a:gd name="T24" fmla="*/ 381 w 445"/>
                <a:gd name="T25" fmla="*/ 319 h 376"/>
                <a:gd name="T26" fmla="*/ 345 w 445"/>
                <a:gd name="T27" fmla="*/ 310 h 376"/>
                <a:gd name="T28" fmla="*/ 303 w 445"/>
                <a:gd name="T29" fmla="*/ 313 h 376"/>
                <a:gd name="T30" fmla="*/ 280 w 445"/>
                <a:gd name="T31" fmla="*/ 338 h 376"/>
                <a:gd name="T32" fmla="*/ 262 w 445"/>
                <a:gd name="T33" fmla="*/ 365 h 376"/>
                <a:gd name="T34" fmla="*/ 228 w 445"/>
                <a:gd name="T35" fmla="*/ 375 h 376"/>
                <a:gd name="T36" fmla="*/ 199 w 445"/>
                <a:gd name="T37" fmla="*/ 360 h 376"/>
                <a:gd name="T38" fmla="*/ 163 w 445"/>
                <a:gd name="T39" fmla="*/ 349 h 376"/>
                <a:gd name="T40" fmla="*/ 140 w 445"/>
                <a:gd name="T41" fmla="*/ 360 h 376"/>
                <a:gd name="T42" fmla="*/ 106 w 445"/>
                <a:gd name="T43" fmla="*/ 349 h 376"/>
                <a:gd name="T44" fmla="*/ 70 w 445"/>
                <a:gd name="T45" fmla="*/ 319 h 376"/>
                <a:gd name="T46" fmla="*/ 52 w 445"/>
                <a:gd name="T47" fmla="*/ 288 h 376"/>
                <a:gd name="T48" fmla="*/ 23 w 445"/>
                <a:gd name="T49" fmla="*/ 263 h 376"/>
                <a:gd name="T50" fmla="*/ 17 w 445"/>
                <a:gd name="T51" fmla="*/ 228 h 376"/>
                <a:gd name="T52" fmla="*/ 64 w 445"/>
                <a:gd name="T53" fmla="*/ 228 h 376"/>
                <a:gd name="T54" fmla="*/ 52 w 445"/>
                <a:gd name="T55" fmla="*/ 203 h 376"/>
                <a:gd name="T56" fmla="*/ 41 w 445"/>
                <a:gd name="T57" fmla="*/ 187 h 376"/>
                <a:gd name="T58" fmla="*/ 28 w 445"/>
                <a:gd name="T59" fmla="*/ 167 h 376"/>
                <a:gd name="T60" fmla="*/ 17 w 445"/>
                <a:gd name="T61" fmla="*/ 147 h 376"/>
                <a:gd name="T62" fmla="*/ 28 w 445"/>
                <a:gd name="T63" fmla="*/ 111 h 376"/>
                <a:gd name="T64" fmla="*/ 59 w 445"/>
                <a:gd name="T65" fmla="*/ 91 h 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5"/>
                <a:gd name="T100" fmla="*/ 0 h 376"/>
                <a:gd name="T101" fmla="*/ 445 w 445"/>
                <a:gd name="T102" fmla="*/ 376 h 3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5" h="376">
                  <a:moveTo>
                    <a:pt x="75" y="86"/>
                  </a:moveTo>
                  <a:lnTo>
                    <a:pt x="82" y="72"/>
                  </a:lnTo>
                  <a:lnTo>
                    <a:pt x="75" y="61"/>
                  </a:lnTo>
                  <a:lnTo>
                    <a:pt x="93" y="50"/>
                  </a:lnTo>
                  <a:lnTo>
                    <a:pt x="152" y="25"/>
                  </a:lnTo>
                  <a:lnTo>
                    <a:pt x="163" y="16"/>
                  </a:lnTo>
                  <a:lnTo>
                    <a:pt x="181" y="16"/>
                  </a:lnTo>
                  <a:lnTo>
                    <a:pt x="215" y="0"/>
                  </a:lnTo>
                  <a:lnTo>
                    <a:pt x="215" y="19"/>
                  </a:lnTo>
                  <a:lnTo>
                    <a:pt x="228" y="45"/>
                  </a:lnTo>
                  <a:lnTo>
                    <a:pt x="239" y="72"/>
                  </a:lnTo>
                  <a:lnTo>
                    <a:pt x="275" y="111"/>
                  </a:lnTo>
                  <a:lnTo>
                    <a:pt x="298" y="137"/>
                  </a:lnTo>
                  <a:lnTo>
                    <a:pt x="321" y="156"/>
                  </a:lnTo>
                  <a:lnTo>
                    <a:pt x="350" y="178"/>
                  </a:lnTo>
                  <a:lnTo>
                    <a:pt x="381" y="207"/>
                  </a:lnTo>
                  <a:lnTo>
                    <a:pt x="415" y="218"/>
                  </a:lnTo>
                  <a:lnTo>
                    <a:pt x="420" y="223"/>
                  </a:lnTo>
                  <a:lnTo>
                    <a:pt x="420" y="237"/>
                  </a:lnTo>
                  <a:lnTo>
                    <a:pt x="427" y="248"/>
                  </a:lnTo>
                  <a:lnTo>
                    <a:pt x="444" y="254"/>
                  </a:lnTo>
                  <a:lnTo>
                    <a:pt x="438" y="268"/>
                  </a:lnTo>
                  <a:lnTo>
                    <a:pt x="420" y="284"/>
                  </a:lnTo>
                  <a:lnTo>
                    <a:pt x="404" y="304"/>
                  </a:lnTo>
                  <a:lnTo>
                    <a:pt x="391" y="310"/>
                  </a:lnTo>
                  <a:lnTo>
                    <a:pt x="381" y="319"/>
                  </a:lnTo>
                  <a:lnTo>
                    <a:pt x="363" y="313"/>
                  </a:lnTo>
                  <a:lnTo>
                    <a:pt x="345" y="310"/>
                  </a:lnTo>
                  <a:lnTo>
                    <a:pt x="321" y="310"/>
                  </a:lnTo>
                  <a:lnTo>
                    <a:pt x="303" y="313"/>
                  </a:lnTo>
                  <a:lnTo>
                    <a:pt x="293" y="324"/>
                  </a:lnTo>
                  <a:lnTo>
                    <a:pt x="280" y="338"/>
                  </a:lnTo>
                  <a:lnTo>
                    <a:pt x="275" y="355"/>
                  </a:lnTo>
                  <a:lnTo>
                    <a:pt x="262" y="365"/>
                  </a:lnTo>
                  <a:lnTo>
                    <a:pt x="246" y="365"/>
                  </a:lnTo>
                  <a:lnTo>
                    <a:pt x="228" y="375"/>
                  </a:lnTo>
                  <a:lnTo>
                    <a:pt x="215" y="365"/>
                  </a:lnTo>
                  <a:lnTo>
                    <a:pt x="199" y="360"/>
                  </a:lnTo>
                  <a:lnTo>
                    <a:pt x="181" y="349"/>
                  </a:lnTo>
                  <a:lnTo>
                    <a:pt x="163" y="349"/>
                  </a:lnTo>
                  <a:lnTo>
                    <a:pt x="152" y="360"/>
                  </a:lnTo>
                  <a:lnTo>
                    <a:pt x="140" y="360"/>
                  </a:lnTo>
                  <a:lnTo>
                    <a:pt x="122" y="355"/>
                  </a:lnTo>
                  <a:lnTo>
                    <a:pt x="106" y="349"/>
                  </a:lnTo>
                  <a:lnTo>
                    <a:pt x="88" y="329"/>
                  </a:lnTo>
                  <a:lnTo>
                    <a:pt x="70" y="319"/>
                  </a:lnTo>
                  <a:lnTo>
                    <a:pt x="59" y="304"/>
                  </a:lnTo>
                  <a:lnTo>
                    <a:pt x="52" y="288"/>
                  </a:lnTo>
                  <a:lnTo>
                    <a:pt x="28" y="279"/>
                  </a:lnTo>
                  <a:lnTo>
                    <a:pt x="23" y="263"/>
                  </a:lnTo>
                  <a:lnTo>
                    <a:pt x="0" y="243"/>
                  </a:lnTo>
                  <a:lnTo>
                    <a:pt x="17" y="228"/>
                  </a:lnTo>
                  <a:lnTo>
                    <a:pt x="52" y="232"/>
                  </a:lnTo>
                  <a:lnTo>
                    <a:pt x="64" y="228"/>
                  </a:lnTo>
                  <a:lnTo>
                    <a:pt x="64" y="212"/>
                  </a:lnTo>
                  <a:lnTo>
                    <a:pt x="52" y="203"/>
                  </a:lnTo>
                  <a:lnTo>
                    <a:pt x="52" y="198"/>
                  </a:lnTo>
                  <a:lnTo>
                    <a:pt x="41" y="187"/>
                  </a:lnTo>
                  <a:lnTo>
                    <a:pt x="35" y="178"/>
                  </a:lnTo>
                  <a:lnTo>
                    <a:pt x="28" y="167"/>
                  </a:lnTo>
                  <a:lnTo>
                    <a:pt x="28" y="151"/>
                  </a:lnTo>
                  <a:lnTo>
                    <a:pt x="17" y="147"/>
                  </a:lnTo>
                  <a:lnTo>
                    <a:pt x="23" y="122"/>
                  </a:lnTo>
                  <a:lnTo>
                    <a:pt x="28" y="111"/>
                  </a:lnTo>
                  <a:lnTo>
                    <a:pt x="35" y="91"/>
                  </a:lnTo>
                  <a:lnTo>
                    <a:pt x="59" y="91"/>
                  </a:lnTo>
                  <a:lnTo>
                    <a:pt x="75" y="86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6899625" y="5147784"/>
              <a:ext cx="813546" cy="585472"/>
            </a:xfrm>
            <a:custGeom>
              <a:avLst/>
              <a:gdLst>
                <a:gd name="T0" fmla="*/ 169 w 853"/>
                <a:gd name="T1" fmla="*/ 80 h 517"/>
                <a:gd name="T2" fmla="*/ 164 w 853"/>
                <a:gd name="T3" fmla="*/ 50 h 517"/>
                <a:gd name="T4" fmla="*/ 200 w 853"/>
                <a:gd name="T5" fmla="*/ 44 h 517"/>
                <a:gd name="T6" fmla="*/ 229 w 853"/>
                <a:gd name="T7" fmla="*/ 35 h 517"/>
                <a:gd name="T8" fmla="*/ 247 w 853"/>
                <a:gd name="T9" fmla="*/ 66 h 517"/>
                <a:gd name="T10" fmla="*/ 287 w 853"/>
                <a:gd name="T11" fmla="*/ 70 h 517"/>
                <a:gd name="T12" fmla="*/ 310 w 853"/>
                <a:gd name="T13" fmla="*/ 97 h 517"/>
                <a:gd name="T14" fmla="*/ 357 w 853"/>
                <a:gd name="T15" fmla="*/ 116 h 517"/>
                <a:gd name="T16" fmla="*/ 416 w 853"/>
                <a:gd name="T17" fmla="*/ 100 h 517"/>
                <a:gd name="T18" fmla="*/ 505 w 853"/>
                <a:gd name="T19" fmla="*/ 100 h 517"/>
                <a:gd name="T20" fmla="*/ 539 w 853"/>
                <a:gd name="T21" fmla="*/ 97 h 517"/>
                <a:gd name="T22" fmla="*/ 604 w 853"/>
                <a:gd name="T23" fmla="*/ 55 h 517"/>
                <a:gd name="T24" fmla="*/ 657 w 853"/>
                <a:gd name="T25" fmla="*/ 41 h 517"/>
                <a:gd name="T26" fmla="*/ 687 w 853"/>
                <a:gd name="T27" fmla="*/ 50 h 517"/>
                <a:gd name="T28" fmla="*/ 722 w 853"/>
                <a:gd name="T29" fmla="*/ 44 h 517"/>
                <a:gd name="T30" fmla="*/ 734 w 853"/>
                <a:gd name="T31" fmla="*/ 16 h 517"/>
                <a:gd name="T32" fmla="*/ 740 w 853"/>
                <a:gd name="T33" fmla="*/ 25 h 517"/>
                <a:gd name="T34" fmla="*/ 805 w 853"/>
                <a:gd name="T35" fmla="*/ 5 h 517"/>
                <a:gd name="T36" fmla="*/ 844 w 853"/>
                <a:gd name="T37" fmla="*/ 16 h 517"/>
                <a:gd name="T38" fmla="*/ 774 w 853"/>
                <a:gd name="T39" fmla="*/ 111 h 517"/>
                <a:gd name="T40" fmla="*/ 745 w 853"/>
                <a:gd name="T41" fmla="*/ 167 h 517"/>
                <a:gd name="T42" fmla="*/ 740 w 853"/>
                <a:gd name="T43" fmla="*/ 197 h 517"/>
                <a:gd name="T44" fmla="*/ 727 w 853"/>
                <a:gd name="T45" fmla="*/ 231 h 517"/>
                <a:gd name="T46" fmla="*/ 711 w 853"/>
                <a:gd name="T47" fmla="*/ 257 h 517"/>
                <a:gd name="T48" fmla="*/ 722 w 853"/>
                <a:gd name="T49" fmla="*/ 303 h 517"/>
                <a:gd name="T50" fmla="*/ 740 w 853"/>
                <a:gd name="T51" fmla="*/ 309 h 517"/>
                <a:gd name="T52" fmla="*/ 750 w 853"/>
                <a:gd name="T53" fmla="*/ 334 h 517"/>
                <a:gd name="T54" fmla="*/ 745 w 853"/>
                <a:gd name="T55" fmla="*/ 348 h 517"/>
                <a:gd name="T56" fmla="*/ 763 w 853"/>
                <a:gd name="T57" fmla="*/ 373 h 517"/>
                <a:gd name="T58" fmla="*/ 774 w 853"/>
                <a:gd name="T59" fmla="*/ 388 h 517"/>
                <a:gd name="T60" fmla="*/ 768 w 853"/>
                <a:gd name="T61" fmla="*/ 404 h 517"/>
                <a:gd name="T62" fmla="*/ 745 w 853"/>
                <a:gd name="T63" fmla="*/ 418 h 517"/>
                <a:gd name="T64" fmla="*/ 716 w 853"/>
                <a:gd name="T65" fmla="*/ 474 h 517"/>
                <a:gd name="T66" fmla="*/ 722 w 853"/>
                <a:gd name="T67" fmla="*/ 510 h 517"/>
                <a:gd name="T68" fmla="*/ 693 w 853"/>
                <a:gd name="T69" fmla="*/ 505 h 517"/>
                <a:gd name="T70" fmla="*/ 646 w 853"/>
                <a:gd name="T71" fmla="*/ 494 h 517"/>
                <a:gd name="T72" fmla="*/ 610 w 853"/>
                <a:gd name="T73" fmla="*/ 494 h 517"/>
                <a:gd name="T74" fmla="*/ 557 w 853"/>
                <a:gd name="T75" fmla="*/ 474 h 517"/>
                <a:gd name="T76" fmla="*/ 523 w 853"/>
                <a:gd name="T77" fmla="*/ 418 h 517"/>
                <a:gd name="T78" fmla="*/ 445 w 853"/>
                <a:gd name="T79" fmla="*/ 379 h 517"/>
                <a:gd name="T80" fmla="*/ 393 w 853"/>
                <a:gd name="T81" fmla="*/ 384 h 517"/>
                <a:gd name="T82" fmla="*/ 351 w 853"/>
                <a:gd name="T83" fmla="*/ 363 h 517"/>
                <a:gd name="T84" fmla="*/ 310 w 853"/>
                <a:gd name="T85" fmla="*/ 338 h 517"/>
                <a:gd name="T86" fmla="*/ 270 w 853"/>
                <a:gd name="T87" fmla="*/ 323 h 517"/>
                <a:gd name="T88" fmla="*/ 229 w 853"/>
                <a:gd name="T89" fmla="*/ 298 h 517"/>
                <a:gd name="T90" fmla="*/ 176 w 853"/>
                <a:gd name="T91" fmla="*/ 273 h 517"/>
                <a:gd name="T92" fmla="*/ 146 w 853"/>
                <a:gd name="T93" fmla="*/ 248 h 517"/>
                <a:gd name="T94" fmla="*/ 70 w 853"/>
                <a:gd name="T95" fmla="*/ 248 h 517"/>
                <a:gd name="T96" fmla="*/ 46 w 853"/>
                <a:gd name="T97" fmla="*/ 222 h 517"/>
                <a:gd name="T98" fmla="*/ 18 w 853"/>
                <a:gd name="T99" fmla="*/ 206 h 517"/>
                <a:gd name="T100" fmla="*/ 5 w 853"/>
                <a:gd name="T101" fmla="*/ 181 h 517"/>
                <a:gd name="T102" fmla="*/ 0 w 853"/>
                <a:gd name="T103" fmla="*/ 161 h 517"/>
                <a:gd name="T104" fmla="*/ 5 w 853"/>
                <a:gd name="T105" fmla="*/ 125 h 517"/>
                <a:gd name="T106" fmla="*/ 28 w 853"/>
                <a:gd name="T107" fmla="*/ 91 h 517"/>
                <a:gd name="T108" fmla="*/ 70 w 853"/>
                <a:gd name="T109" fmla="*/ 66 h 517"/>
                <a:gd name="T110" fmla="*/ 83 w 853"/>
                <a:gd name="T111" fmla="*/ 55 h 517"/>
                <a:gd name="T112" fmla="*/ 93 w 853"/>
                <a:gd name="T113" fmla="*/ 80 h 517"/>
                <a:gd name="T114" fmla="*/ 153 w 853"/>
                <a:gd name="T115" fmla="*/ 97 h 5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3"/>
                <a:gd name="T175" fmla="*/ 0 h 517"/>
                <a:gd name="T176" fmla="*/ 853 w 853"/>
                <a:gd name="T177" fmla="*/ 517 h 5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3" h="517">
                  <a:moveTo>
                    <a:pt x="153" y="97"/>
                  </a:moveTo>
                  <a:lnTo>
                    <a:pt x="158" y="91"/>
                  </a:lnTo>
                  <a:lnTo>
                    <a:pt x="169" y="80"/>
                  </a:lnTo>
                  <a:lnTo>
                    <a:pt x="164" y="70"/>
                  </a:lnTo>
                  <a:lnTo>
                    <a:pt x="169" y="61"/>
                  </a:lnTo>
                  <a:lnTo>
                    <a:pt x="164" y="50"/>
                  </a:lnTo>
                  <a:lnTo>
                    <a:pt x="169" y="44"/>
                  </a:lnTo>
                  <a:lnTo>
                    <a:pt x="193" y="44"/>
                  </a:lnTo>
                  <a:lnTo>
                    <a:pt x="200" y="44"/>
                  </a:lnTo>
                  <a:lnTo>
                    <a:pt x="211" y="35"/>
                  </a:lnTo>
                  <a:lnTo>
                    <a:pt x="223" y="35"/>
                  </a:lnTo>
                  <a:lnTo>
                    <a:pt x="229" y="35"/>
                  </a:lnTo>
                  <a:lnTo>
                    <a:pt x="234" y="44"/>
                  </a:lnTo>
                  <a:lnTo>
                    <a:pt x="240" y="55"/>
                  </a:lnTo>
                  <a:lnTo>
                    <a:pt x="247" y="66"/>
                  </a:lnTo>
                  <a:lnTo>
                    <a:pt x="252" y="70"/>
                  </a:lnTo>
                  <a:lnTo>
                    <a:pt x="263" y="75"/>
                  </a:lnTo>
                  <a:lnTo>
                    <a:pt x="287" y="70"/>
                  </a:lnTo>
                  <a:lnTo>
                    <a:pt x="294" y="80"/>
                  </a:lnTo>
                  <a:lnTo>
                    <a:pt x="294" y="86"/>
                  </a:lnTo>
                  <a:lnTo>
                    <a:pt x="310" y="97"/>
                  </a:lnTo>
                  <a:lnTo>
                    <a:pt x="323" y="106"/>
                  </a:lnTo>
                  <a:lnTo>
                    <a:pt x="333" y="116"/>
                  </a:lnTo>
                  <a:lnTo>
                    <a:pt x="357" y="116"/>
                  </a:lnTo>
                  <a:lnTo>
                    <a:pt x="380" y="111"/>
                  </a:lnTo>
                  <a:lnTo>
                    <a:pt x="404" y="100"/>
                  </a:lnTo>
                  <a:lnTo>
                    <a:pt x="416" y="100"/>
                  </a:lnTo>
                  <a:lnTo>
                    <a:pt x="458" y="97"/>
                  </a:lnTo>
                  <a:lnTo>
                    <a:pt x="487" y="100"/>
                  </a:lnTo>
                  <a:lnTo>
                    <a:pt x="505" y="100"/>
                  </a:lnTo>
                  <a:lnTo>
                    <a:pt x="516" y="97"/>
                  </a:lnTo>
                  <a:lnTo>
                    <a:pt x="528" y="97"/>
                  </a:lnTo>
                  <a:lnTo>
                    <a:pt x="539" y="97"/>
                  </a:lnTo>
                  <a:lnTo>
                    <a:pt x="552" y="91"/>
                  </a:lnTo>
                  <a:lnTo>
                    <a:pt x="570" y="86"/>
                  </a:lnTo>
                  <a:lnTo>
                    <a:pt x="604" y="55"/>
                  </a:lnTo>
                  <a:lnTo>
                    <a:pt x="610" y="50"/>
                  </a:lnTo>
                  <a:lnTo>
                    <a:pt x="628" y="50"/>
                  </a:lnTo>
                  <a:lnTo>
                    <a:pt x="657" y="41"/>
                  </a:lnTo>
                  <a:lnTo>
                    <a:pt x="664" y="41"/>
                  </a:lnTo>
                  <a:lnTo>
                    <a:pt x="669" y="44"/>
                  </a:lnTo>
                  <a:lnTo>
                    <a:pt x="687" y="50"/>
                  </a:lnTo>
                  <a:lnTo>
                    <a:pt x="693" y="55"/>
                  </a:lnTo>
                  <a:lnTo>
                    <a:pt x="703" y="55"/>
                  </a:lnTo>
                  <a:lnTo>
                    <a:pt x="722" y="44"/>
                  </a:lnTo>
                  <a:lnTo>
                    <a:pt x="727" y="35"/>
                  </a:lnTo>
                  <a:lnTo>
                    <a:pt x="734" y="25"/>
                  </a:lnTo>
                  <a:lnTo>
                    <a:pt x="734" y="16"/>
                  </a:lnTo>
                  <a:lnTo>
                    <a:pt x="740" y="10"/>
                  </a:lnTo>
                  <a:lnTo>
                    <a:pt x="740" y="19"/>
                  </a:lnTo>
                  <a:lnTo>
                    <a:pt x="740" y="25"/>
                  </a:lnTo>
                  <a:lnTo>
                    <a:pt x="745" y="35"/>
                  </a:lnTo>
                  <a:lnTo>
                    <a:pt x="763" y="30"/>
                  </a:lnTo>
                  <a:lnTo>
                    <a:pt x="805" y="5"/>
                  </a:lnTo>
                  <a:lnTo>
                    <a:pt x="815" y="0"/>
                  </a:lnTo>
                  <a:lnTo>
                    <a:pt x="852" y="10"/>
                  </a:lnTo>
                  <a:lnTo>
                    <a:pt x="844" y="16"/>
                  </a:lnTo>
                  <a:lnTo>
                    <a:pt x="821" y="19"/>
                  </a:lnTo>
                  <a:lnTo>
                    <a:pt x="821" y="35"/>
                  </a:lnTo>
                  <a:lnTo>
                    <a:pt x="774" y="111"/>
                  </a:lnTo>
                  <a:lnTo>
                    <a:pt x="768" y="142"/>
                  </a:lnTo>
                  <a:lnTo>
                    <a:pt x="750" y="156"/>
                  </a:lnTo>
                  <a:lnTo>
                    <a:pt x="745" y="167"/>
                  </a:lnTo>
                  <a:lnTo>
                    <a:pt x="740" y="176"/>
                  </a:lnTo>
                  <a:lnTo>
                    <a:pt x="740" y="186"/>
                  </a:lnTo>
                  <a:lnTo>
                    <a:pt x="740" y="197"/>
                  </a:lnTo>
                  <a:lnTo>
                    <a:pt x="734" y="206"/>
                  </a:lnTo>
                  <a:lnTo>
                    <a:pt x="727" y="212"/>
                  </a:lnTo>
                  <a:lnTo>
                    <a:pt x="727" y="231"/>
                  </a:lnTo>
                  <a:lnTo>
                    <a:pt x="716" y="242"/>
                  </a:lnTo>
                  <a:lnTo>
                    <a:pt x="711" y="253"/>
                  </a:lnTo>
                  <a:lnTo>
                    <a:pt x="711" y="257"/>
                  </a:lnTo>
                  <a:lnTo>
                    <a:pt x="711" y="287"/>
                  </a:lnTo>
                  <a:lnTo>
                    <a:pt x="711" y="298"/>
                  </a:lnTo>
                  <a:lnTo>
                    <a:pt x="722" y="303"/>
                  </a:lnTo>
                  <a:lnTo>
                    <a:pt x="722" y="309"/>
                  </a:lnTo>
                  <a:lnTo>
                    <a:pt x="727" y="318"/>
                  </a:lnTo>
                  <a:lnTo>
                    <a:pt x="740" y="309"/>
                  </a:lnTo>
                  <a:lnTo>
                    <a:pt x="750" y="323"/>
                  </a:lnTo>
                  <a:lnTo>
                    <a:pt x="750" y="334"/>
                  </a:lnTo>
                  <a:lnTo>
                    <a:pt x="740" y="334"/>
                  </a:lnTo>
                  <a:lnTo>
                    <a:pt x="734" y="348"/>
                  </a:lnTo>
                  <a:lnTo>
                    <a:pt x="745" y="348"/>
                  </a:lnTo>
                  <a:lnTo>
                    <a:pt x="745" y="359"/>
                  </a:lnTo>
                  <a:lnTo>
                    <a:pt x="750" y="363"/>
                  </a:lnTo>
                  <a:lnTo>
                    <a:pt x="763" y="373"/>
                  </a:lnTo>
                  <a:lnTo>
                    <a:pt x="763" y="388"/>
                  </a:lnTo>
                  <a:lnTo>
                    <a:pt x="768" y="388"/>
                  </a:lnTo>
                  <a:lnTo>
                    <a:pt x="774" y="388"/>
                  </a:lnTo>
                  <a:lnTo>
                    <a:pt x="787" y="399"/>
                  </a:lnTo>
                  <a:lnTo>
                    <a:pt x="787" y="404"/>
                  </a:lnTo>
                  <a:lnTo>
                    <a:pt x="768" y="404"/>
                  </a:lnTo>
                  <a:lnTo>
                    <a:pt x="763" y="404"/>
                  </a:lnTo>
                  <a:lnTo>
                    <a:pt x="763" y="415"/>
                  </a:lnTo>
                  <a:lnTo>
                    <a:pt x="745" y="418"/>
                  </a:lnTo>
                  <a:lnTo>
                    <a:pt x="727" y="440"/>
                  </a:lnTo>
                  <a:lnTo>
                    <a:pt x="727" y="449"/>
                  </a:lnTo>
                  <a:lnTo>
                    <a:pt x="716" y="474"/>
                  </a:lnTo>
                  <a:lnTo>
                    <a:pt x="716" y="494"/>
                  </a:lnTo>
                  <a:lnTo>
                    <a:pt x="722" y="499"/>
                  </a:lnTo>
                  <a:lnTo>
                    <a:pt x="722" y="510"/>
                  </a:lnTo>
                  <a:lnTo>
                    <a:pt x="716" y="516"/>
                  </a:lnTo>
                  <a:lnTo>
                    <a:pt x="698" y="510"/>
                  </a:lnTo>
                  <a:lnTo>
                    <a:pt x="693" y="505"/>
                  </a:lnTo>
                  <a:lnTo>
                    <a:pt x="680" y="505"/>
                  </a:lnTo>
                  <a:lnTo>
                    <a:pt x="657" y="494"/>
                  </a:lnTo>
                  <a:lnTo>
                    <a:pt x="646" y="494"/>
                  </a:lnTo>
                  <a:lnTo>
                    <a:pt x="628" y="499"/>
                  </a:lnTo>
                  <a:lnTo>
                    <a:pt x="617" y="494"/>
                  </a:lnTo>
                  <a:lnTo>
                    <a:pt x="610" y="494"/>
                  </a:lnTo>
                  <a:lnTo>
                    <a:pt x="593" y="480"/>
                  </a:lnTo>
                  <a:lnTo>
                    <a:pt x="581" y="480"/>
                  </a:lnTo>
                  <a:lnTo>
                    <a:pt x="557" y="474"/>
                  </a:lnTo>
                  <a:lnTo>
                    <a:pt x="552" y="469"/>
                  </a:lnTo>
                  <a:lnTo>
                    <a:pt x="539" y="440"/>
                  </a:lnTo>
                  <a:lnTo>
                    <a:pt x="523" y="418"/>
                  </a:lnTo>
                  <a:lnTo>
                    <a:pt x="505" y="409"/>
                  </a:lnTo>
                  <a:lnTo>
                    <a:pt x="476" y="388"/>
                  </a:lnTo>
                  <a:lnTo>
                    <a:pt x="445" y="379"/>
                  </a:lnTo>
                  <a:lnTo>
                    <a:pt x="422" y="384"/>
                  </a:lnTo>
                  <a:lnTo>
                    <a:pt x="411" y="388"/>
                  </a:lnTo>
                  <a:lnTo>
                    <a:pt x="393" y="384"/>
                  </a:lnTo>
                  <a:lnTo>
                    <a:pt x="375" y="373"/>
                  </a:lnTo>
                  <a:lnTo>
                    <a:pt x="357" y="373"/>
                  </a:lnTo>
                  <a:lnTo>
                    <a:pt x="351" y="363"/>
                  </a:lnTo>
                  <a:lnTo>
                    <a:pt x="333" y="359"/>
                  </a:lnTo>
                  <a:lnTo>
                    <a:pt x="323" y="348"/>
                  </a:lnTo>
                  <a:lnTo>
                    <a:pt x="310" y="338"/>
                  </a:lnTo>
                  <a:lnTo>
                    <a:pt x="299" y="329"/>
                  </a:lnTo>
                  <a:lnTo>
                    <a:pt x="281" y="323"/>
                  </a:lnTo>
                  <a:lnTo>
                    <a:pt x="270" y="323"/>
                  </a:lnTo>
                  <a:lnTo>
                    <a:pt x="258" y="309"/>
                  </a:lnTo>
                  <a:lnTo>
                    <a:pt x="240" y="309"/>
                  </a:lnTo>
                  <a:lnTo>
                    <a:pt x="229" y="298"/>
                  </a:lnTo>
                  <a:lnTo>
                    <a:pt x="223" y="287"/>
                  </a:lnTo>
                  <a:lnTo>
                    <a:pt x="200" y="273"/>
                  </a:lnTo>
                  <a:lnTo>
                    <a:pt x="176" y="273"/>
                  </a:lnTo>
                  <a:lnTo>
                    <a:pt x="164" y="267"/>
                  </a:lnTo>
                  <a:lnTo>
                    <a:pt x="158" y="267"/>
                  </a:lnTo>
                  <a:lnTo>
                    <a:pt x="146" y="248"/>
                  </a:lnTo>
                  <a:lnTo>
                    <a:pt x="129" y="242"/>
                  </a:lnTo>
                  <a:lnTo>
                    <a:pt x="122" y="242"/>
                  </a:lnTo>
                  <a:lnTo>
                    <a:pt x="70" y="248"/>
                  </a:lnTo>
                  <a:lnTo>
                    <a:pt x="64" y="242"/>
                  </a:lnTo>
                  <a:lnTo>
                    <a:pt x="52" y="228"/>
                  </a:lnTo>
                  <a:lnTo>
                    <a:pt x="46" y="222"/>
                  </a:lnTo>
                  <a:lnTo>
                    <a:pt x="36" y="217"/>
                  </a:lnTo>
                  <a:lnTo>
                    <a:pt x="23" y="212"/>
                  </a:lnTo>
                  <a:lnTo>
                    <a:pt x="18" y="206"/>
                  </a:lnTo>
                  <a:lnTo>
                    <a:pt x="10" y="197"/>
                  </a:lnTo>
                  <a:lnTo>
                    <a:pt x="10" y="186"/>
                  </a:lnTo>
                  <a:lnTo>
                    <a:pt x="5" y="181"/>
                  </a:lnTo>
                  <a:lnTo>
                    <a:pt x="5" y="176"/>
                  </a:lnTo>
                  <a:lnTo>
                    <a:pt x="0" y="172"/>
                  </a:lnTo>
                  <a:lnTo>
                    <a:pt x="0" y="161"/>
                  </a:lnTo>
                  <a:lnTo>
                    <a:pt x="10" y="151"/>
                  </a:lnTo>
                  <a:lnTo>
                    <a:pt x="10" y="147"/>
                  </a:lnTo>
                  <a:lnTo>
                    <a:pt x="5" y="125"/>
                  </a:lnTo>
                  <a:lnTo>
                    <a:pt x="18" y="116"/>
                  </a:lnTo>
                  <a:lnTo>
                    <a:pt x="18" y="100"/>
                  </a:lnTo>
                  <a:lnTo>
                    <a:pt x="28" y="91"/>
                  </a:lnTo>
                  <a:lnTo>
                    <a:pt x="41" y="80"/>
                  </a:lnTo>
                  <a:lnTo>
                    <a:pt x="70" y="70"/>
                  </a:lnTo>
                  <a:lnTo>
                    <a:pt x="70" y="66"/>
                  </a:lnTo>
                  <a:lnTo>
                    <a:pt x="64" y="61"/>
                  </a:lnTo>
                  <a:lnTo>
                    <a:pt x="64" y="50"/>
                  </a:lnTo>
                  <a:lnTo>
                    <a:pt x="83" y="55"/>
                  </a:lnTo>
                  <a:lnTo>
                    <a:pt x="83" y="66"/>
                  </a:lnTo>
                  <a:lnTo>
                    <a:pt x="93" y="80"/>
                  </a:lnTo>
                  <a:lnTo>
                    <a:pt x="117" y="97"/>
                  </a:lnTo>
                  <a:lnTo>
                    <a:pt x="129" y="100"/>
                  </a:lnTo>
                  <a:lnTo>
                    <a:pt x="153" y="97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 sz="1662" dirty="0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7203870" y="4041389"/>
              <a:ext cx="519792" cy="517526"/>
            </a:xfrm>
            <a:custGeom>
              <a:avLst/>
              <a:gdLst>
                <a:gd name="T0" fmla="*/ 75 w 545"/>
                <a:gd name="T1" fmla="*/ 196 h 457"/>
                <a:gd name="T2" fmla="*/ 86 w 545"/>
                <a:gd name="T3" fmla="*/ 227 h 457"/>
                <a:gd name="T4" fmla="*/ 99 w 545"/>
                <a:gd name="T5" fmla="*/ 218 h 457"/>
                <a:gd name="T6" fmla="*/ 117 w 545"/>
                <a:gd name="T7" fmla="*/ 212 h 457"/>
                <a:gd name="T8" fmla="*/ 158 w 545"/>
                <a:gd name="T9" fmla="*/ 212 h 457"/>
                <a:gd name="T10" fmla="*/ 187 w 545"/>
                <a:gd name="T11" fmla="*/ 237 h 457"/>
                <a:gd name="T12" fmla="*/ 187 w 545"/>
                <a:gd name="T13" fmla="*/ 252 h 457"/>
                <a:gd name="T14" fmla="*/ 181 w 545"/>
                <a:gd name="T15" fmla="*/ 268 h 457"/>
                <a:gd name="T16" fmla="*/ 158 w 545"/>
                <a:gd name="T17" fmla="*/ 282 h 457"/>
                <a:gd name="T18" fmla="*/ 174 w 545"/>
                <a:gd name="T19" fmla="*/ 277 h 457"/>
                <a:gd name="T20" fmla="*/ 205 w 545"/>
                <a:gd name="T21" fmla="*/ 273 h 457"/>
                <a:gd name="T22" fmla="*/ 234 w 545"/>
                <a:gd name="T23" fmla="*/ 268 h 457"/>
                <a:gd name="T24" fmla="*/ 262 w 545"/>
                <a:gd name="T25" fmla="*/ 252 h 457"/>
                <a:gd name="T26" fmla="*/ 281 w 545"/>
                <a:gd name="T27" fmla="*/ 257 h 457"/>
                <a:gd name="T28" fmla="*/ 315 w 545"/>
                <a:gd name="T29" fmla="*/ 313 h 457"/>
                <a:gd name="T30" fmla="*/ 322 w 545"/>
                <a:gd name="T31" fmla="*/ 355 h 457"/>
                <a:gd name="T32" fmla="*/ 315 w 545"/>
                <a:gd name="T33" fmla="*/ 369 h 457"/>
                <a:gd name="T34" fmla="*/ 309 w 545"/>
                <a:gd name="T35" fmla="*/ 383 h 457"/>
                <a:gd name="T36" fmla="*/ 338 w 545"/>
                <a:gd name="T37" fmla="*/ 405 h 457"/>
                <a:gd name="T38" fmla="*/ 369 w 545"/>
                <a:gd name="T39" fmla="*/ 414 h 457"/>
                <a:gd name="T40" fmla="*/ 408 w 545"/>
                <a:gd name="T41" fmla="*/ 439 h 457"/>
                <a:gd name="T42" fmla="*/ 444 w 545"/>
                <a:gd name="T43" fmla="*/ 456 h 457"/>
                <a:gd name="T44" fmla="*/ 473 w 545"/>
                <a:gd name="T45" fmla="*/ 434 h 457"/>
                <a:gd name="T46" fmla="*/ 502 w 545"/>
                <a:gd name="T47" fmla="*/ 434 h 457"/>
                <a:gd name="T48" fmla="*/ 515 w 545"/>
                <a:gd name="T49" fmla="*/ 430 h 457"/>
                <a:gd name="T50" fmla="*/ 525 w 545"/>
                <a:gd name="T51" fmla="*/ 405 h 457"/>
                <a:gd name="T52" fmla="*/ 538 w 545"/>
                <a:gd name="T53" fmla="*/ 389 h 457"/>
                <a:gd name="T54" fmla="*/ 538 w 545"/>
                <a:gd name="T55" fmla="*/ 369 h 457"/>
                <a:gd name="T56" fmla="*/ 525 w 545"/>
                <a:gd name="T57" fmla="*/ 364 h 457"/>
                <a:gd name="T58" fmla="*/ 491 w 545"/>
                <a:gd name="T59" fmla="*/ 328 h 457"/>
                <a:gd name="T60" fmla="*/ 473 w 545"/>
                <a:gd name="T61" fmla="*/ 288 h 457"/>
                <a:gd name="T62" fmla="*/ 450 w 545"/>
                <a:gd name="T63" fmla="*/ 257 h 457"/>
                <a:gd name="T64" fmla="*/ 426 w 545"/>
                <a:gd name="T65" fmla="*/ 232 h 457"/>
                <a:gd name="T66" fmla="*/ 426 w 545"/>
                <a:gd name="T67" fmla="*/ 201 h 457"/>
                <a:gd name="T68" fmla="*/ 462 w 545"/>
                <a:gd name="T69" fmla="*/ 167 h 457"/>
                <a:gd name="T70" fmla="*/ 473 w 545"/>
                <a:gd name="T71" fmla="*/ 136 h 457"/>
                <a:gd name="T72" fmla="*/ 432 w 545"/>
                <a:gd name="T73" fmla="*/ 111 h 457"/>
                <a:gd name="T74" fmla="*/ 403 w 545"/>
                <a:gd name="T75" fmla="*/ 111 h 457"/>
                <a:gd name="T76" fmla="*/ 385 w 545"/>
                <a:gd name="T77" fmla="*/ 90 h 457"/>
                <a:gd name="T78" fmla="*/ 398 w 545"/>
                <a:gd name="T79" fmla="*/ 64 h 457"/>
                <a:gd name="T80" fmla="*/ 385 w 545"/>
                <a:gd name="T81" fmla="*/ 50 h 457"/>
                <a:gd name="T82" fmla="*/ 362 w 545"/>
                <a:gd name="T83" fmla="*/ 61 h 457"/>
                <a:gd name="T84" fmla="*/ 338 w 545"/>
                <a:gd name="T85" fmla="*/ 39 h 457"/>
                <a:gd name="T86" fmla="*/ 345 w 545"/>
                <a:gd name="T87" fmla="*/ 19 h 457"/>
                <a:gd name="T88" fmla="*/ 299 w 545"/>
                <a:gd name="T89" fmla="*/ 5 h 457"/>
                <a:gd name="T90" fmla="*/ 257 w 545"/>
                <a:gd name="T91" fmla="*/ 14 h 457"/>
                <a:gd name="T92" fmla="*/ 216 w 545"/>
                <a:gd name="T93" fmla="*/ 36 h 457"/>
                <a:gd name="T94" fmla="*/ 187 w 545"/>
                <a:gd name="T95" fmla="*/ 19 h 457"/>
                <a:gd name="T96" fmla="*/ 169 w 545"/>
                <a:gd name="T97" fmla="*/ 14 h 457"/>
                <a:gd name="T98" fmla="*/ 145 w 545"/>
                <a:gd name="T99" fmla="*/ 5 h 457"/>
                <a:gd name="T100" fmla="*/ 117 w 545"/>
                <a:gd name="T101" fmla="*/ 5 h 457"/>
                <a:gd name="T102" fmla="*/ 86 w 545"/>
                <a:gd name="T103" fmla="*/ 5 h 457"/>
                <a:gd name="T104" fmla="*/ 86 w 545"/>
                <a:gd name="T105" fmla="*/ 25 h 457"/>
                <a:gd name="T106" fmla="*/ 70 w 545"/>
                <a:gd name="T107" fmla="*/ 30 h 457"/>
                <a:gd name="T108" fmla="*/ 34 w 545"/>
                <a:gd name="T109" fmla="*/ 19 h 457"/>
                <a:gd name="T110" fmla="*/ 34 w 545"/>
                <a:gd name="T111" fmla="*/ 39 h 457"/>
                <a:gd name="T112" fmla="*/ 16 w 545"/>
                <a:gd name="T113" fmla="*/ 70 h 457"/>
                <a:gd name="T114" fmla="*/ 23 w 545"/>
                <a:gd name="T115" fmla="*/ 115 h 457"/>
                <a:gd name="T116" fmla="*/ 46 w 545"/>
                <a:gd name="T117" fmla="*/ 156 h 4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5"/>
                <a:gd name="T178" fmla="*/ 0 h 457"/>
                <a:gd name="T179" fmla="*/ 545 w 545"/>
                <a:gd name="T180" fmla="*/ 457 h 4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5" h="457">
                  <a:moveTo>
                    <a:pt x="70" y="182"/>
                  </a:moveTo>
                  <a:lnTo>
                    <a:pt x="75" y="196"/>
                  </a:lnTo>
                  <a:lnTo>
                    <a:pt x="81" y="218"/>
                  </a:lnTo>
                  <a:lnTo>
                    <a:pt x="86" y="227"/>
                  </a:lnTo>
                  <a:lnTo>
                    <a:pt x="99" y="221"/>
                  </a:lnTo>
                  <a:lnTo>
                    <a:pt x="99" y="218"/>
                  </a:lnTo>
                  <a:lnTo>
                    <a:pt x="109" y="212"/>
                  </a:lnTo>
                  <a:lnTo>
                    <a:pt x="117" y="212"/>
                  </a:lnTo>
                  <a:lnTo>
                    <a:pt x="151" y="212"/>
                  </a:lnTo>
                  <a:lnTo>
                    <a:pt x="158" y="212"/>
                  </a:lnTo>
                  <a:lnTo>
                    <a:pt x="181" y="232"/>
                  </a:lnTo>
                  <a:lnTo>
                    <a:pt x="187" y="237"/>
                  </a:lnTo>
                  <a:lnTo>
                    <a:pt x="192" y="248"/>
                  </a:lnTo>
                  <a:lnTo>
                    <a:pt x="187" y="252"/>
                  </a:lnTo>
                  <a:lnTo>
                    <a:pt x="181" y="263"/>
                  </a:lnTo>
                  <a:lnTo>
                    <a:pt x="181" y="268"/>
                  </a:lnTo>
                  <a:lnTo>
                    <a:pt x="163" y="268"/>
                  </a:lnTo>
                  <a:lnTo>
                    <a:pt x="158" y="282"/>
                  </a:lnTo>
                  <a:lnTo>
                    <a:pt x="163" y="282"/>
                  </a:lnTo>
                  <a:lnTo>
                    <a:pt x="174" y="277"/>
                  </a:lnTo>
                  <a:lnTo>
                    <a:pt x="187" y="273"/>
                  </a:lnTo>
                  <a:lnTo>
                    <a:pt x="205" y="273"/>
                  </a:lnTo>
                  <a:lnTo>
                    <a:pt x="221" y="273"/>
                  </a:lnTo>
                  <a:lnTo>
                    <a:pt x="234" y="268"/>
                  </a:lnTo>
                  <a:lnTo>
                    <a:pt x="244" y="263"/>
                  </a:lnTo>
                  <a:lnTo>
                    <a:pt x="262" y="252"/>
                  </a:lnTo>
                  <a:lnTo>
                    <a:pt x="268" y="248"/>
                  </a:lnTo>
                  <a:lnTo>
                    <a:pt x="281" y="257"/>
                  </a:lnTo>
                  <a:lnTo>
                    <a:pt x="309" y="299"/>
                  </a:lnTo>
                  <a:lnTo>
                    <a:pt x="315" y="313"/>
                  </a:lnTo>
                  <a:lnTo>
                    <a:pt x="333" y="349"/>
                  </a:lnTo>
                  <a:lnTo>
                    <a:pt x="322" y="355"/>
                  </a:lnTo>
                  <a:lnTo>
                    <a:pt x="322" y="358"/>
                  </a:lnTo>
                  <a:lnTo>
                    <a:pt x="315" y="369"/>
                  </a:lnTo>
                  <a:lnTo>
                    <a:pt x="309" y="380"/>
                  </a:lnTo>
                  <a:lnTo>
                    <a:pt x="309" y="383"/>
                  </a:lnTo>
                  <a:lnTo>
                    <a:pt x="327" y="389"/>
                  </a:lnTo>
                  <a:lnTo>
                    <a:pt x="338" y="405"/>
                  </a:lnTo>
                  <a:lnTo>
                    <a:pt x="356" y="409"/>
                  </a:lnTo>
                  <a:lnTo>
                    <a:pt x="369" y="414"/>
                  </a:lnTo>
                  <a:lnTo>
                    <a:pt x="380" y="419"/>
                  </a:lnTo>
                  <a:lnTo>
                    <a:pt x="408" y="439"/>
                  </a:lnTo>
                  <a:lnTo>
                    <a:pt x="408" y="450"/>
                  </a:lnTo>
                  <a:lnTo>
                    <a:pt x="444" y="456"/>
                  </a:lnTo>
                  <a:lnTo>
                    <a:pt x="455" y="445"/>
                  </a:lnTo>
                  <a:lnTo>
                    <a:pt x="473" y="434"/>
                  </a:lnTo>
                  <a:lnTo>
                    <a:pt x="486" y="434"/>
                  </a:lnTo>
                  <a:lnTo>
                    <a:pt x="502" y="434"/>
                  </a:lnTo>
                  <a:lnTo>
                    <a:pt x="509" y="450"/>
                  </a:lnTo>
                  <a:lnTo>
                    <a:pt x="515" y="430"/>
                  </a:lnTo>
                  <a:lnTo>
                    <a:pt x="520" y="419"/>
                  </a:lnTo>
                  <a:lnTo>
                    <a:pt x="525" y="405"/>
                  </a:lnTo>
                  <a:lnTo>
                    <a:pt x="533" y="400"/>
                  </a:lnTo>
                  <a:lnTo>
                    <a:pt x="538" y="389"/>
                  </a:lnTo>
                  <a:lnTo>
                    <a:pt x="544" y="380"/>
                  </a:lnTo>
                  <a:lnTo>
                    <a:pt x="538" y="369"/>
                  </a:lnTo>
                  <a:lnTo>
                    <a:pt x="525" y="369"/>
                  </a:lnTo>
                  <a:lnTo>
                    <a:pt x="525" y="364"/>
                  </a:lnTo>
                  <a:lnTo>
                    <a:pt x="509" y="333"/>
                  </a:lnTo>
                  <a:lnTo>
                    <a:pt x="491" y="328"/>
                  </a:lnTo>
                  <a:lnTo>
                    <a:pt x="486" y="319"/>
                  </a:lnTo>
                  <a:lnTo>
                    <a:pt x="473" y="288"/>
                  </a:lnTo>
                  <a:lnTo>
                    <a:pt x="450" y="273"/>
                  </a:lnTo>
                  <a:lnTo>
                    <a:pt x="450" y="257"/>
                  </a:lnTo>
                  <a:lnTo>
                    <a:pt x="444" y="248"/>
                  </a:lnTo>
                  <a:lnTo>
                    <a:pt x="426" y="232"/>
                  </a:lnTo>
                  <a:lnTo>
                    <a:pt x="432" y="207"/>
                  </a:lnTo>
                  <a:lnTo>
                    <a:pt x="426" y="201"/>
                  </a:lnTo>
                  <a:lnTo>
                    <a:pt x="432" y="182"/>
                  </a:lnTo>
                  <a:lnTo>
                    <a:pt x="462" y="167"/>
                  </a:lnTo>
                  <a:lnTo>
                    <a:pt x="468" y="151"/>
                  </a:lnTo>
                  <a:lnTo>
                    <a:pt x="473" y="136"/>
                  </a:lnTo>
                  <a:lnTo>
                    <a:pt x="468" y="115"/>
                  </a:lnTo>
                  <a:lnTo>
                    <a:pt x="432" y="111"/>
                  </a:lnTo>
                  <a:lnTo>
                    <a:pt x="421" y="115"/>
                  </a:lnTo>
                  <a:lnTo>
                    <a:pt x="403" y="111"/>
                  </a:lnTo>
                  <a:lnTo>
                    <a:pt x="392" y="100"/>
                  </a:lnTo>
                  <a:lnTo>
                    <a:pt x="385" y="90"/>
                  </a:lnTo>
                  <a:lnTo>
                    <a:pt x="385" y="81"/>
                  </a:lnTo>
                  <a:lnTo>
                    <a:pt x="398" y="64"/>
                  </a:lnTo>
                  <a:lnTo>
                    <a:pt x="392" y="55"/>
                  </a:lnTo>
                  <a:lnTo>
                    <a:pt x="385" y="50"/>
                  </a:lnTo>
                  <a:lnTo>
                    <a:pt x="374" y="55"/>
                  </a:lnTo>
                  <a:lnTo>
                    <a:pt x="362" y="61"/>
                  </a:lnTo>
                  <a:lnTo>
                    <a:pt x="356" y="50"/>
                  </a:lnTo>
                  <a:lnTo>
                    <a:pt x="338" y="39"/>
                  </a:lnTo>
                  <a:lnTo>
                    <a:pt x="345" y="30"/>
                  </a:lnTo>
                  <a:lnTo>
                    <a:pt x="345" y="19"/>
                  </a:lnTo>
                  <a:lnTo>
                    <a:pt x="315" y="5"/>
                  </a:lnTo>
                  <a:lnTo>
                    <a:pt x="299" y="5"/>
                  </a:lnTo>
                  <a:lnTo>
                    <a:pt x="281" y="14"/>
                  </a:lnTo>
                  <a:lnTo>
                    <a:pt x="257" y="14"/>
                  </a:lnTo>
                  <a:lnTo>
                    <a:pt x="234" y="30"/>
                  </a:lnTo>
                  <a:lnTo>
                    <a:pt x="216" y="36"/>
                  </a:lnTo>
                  <a:lnTo>
                    <a:pt x="198" y="30"/>
                  </a:lnTo>
                  <a:lnTo>
                    <a:pt x="187" y="19"/>
                  </a:lnTo>
                  <a:lnTo>
                    <a:pt x="181" y="19"/>
                  </a:lnTo>
                  <a:lnTo>
                    <a:pt x="169" y="14"/>
                  </a:lnTo>
                  <a:lnTo>
                    <a:pt x="151" y="9"/>
                  </a:lnTo>
                  <a:lnTo>
                    <a:pt x="145" y="5"/>
                  </a:lnTo>
                  <a:lnTo>
                    <a:pt x="127" y="0"/>
                  </a:lnTo>
                  <a:lnTo>
                    <a:pt x="117" y="5"/>
                  </a:lnTo>
                  <a:lnTo>
                    <a:pt x="99" y="0"/>
                  </a:lnTo>
                  <a:lnTo>
                    <a:pt x="86" y="5"/>
                  </a:lnTo>
                  <a:lnTo>
                    <a:pt x="86" y="9"/>
                  </a:lnTo>
                  <a:lnTo>
                    <a:pt x="86" y="25"/>
                  </a:lnTo>
                  <a:lnTo>
                    <a:pt x="81" y="36"/>
                  </a:lnTo>
                  <a:lnTo>
                    <a:pt x="70" y="30"/>
                  </a:lnTo>
                  <a:lnTo>
                    <a:pt x="52" y="14"/>
                  </a:lnTo>
                  <a:lnTo>
                    <a:pt x="34" y="19"/>
                  </a:lnTo>
                  <a:lnTo>
                    <a:pt x="28" y="30"/>
                  </a:lnTo>
                  <a:lnTo>
                    <a:pt x="34" y="39"/>
                  </a:lnTo>
                  <a:lnTo>
                    <a:pt x="23" y="61"/>
                  </a:lnTo>
                  <a:lnTo>
                    <a:pt x="16" y="70"/>
                  </a:lnTo>
                  <a:lnTo>
                    <a:pt x="0" y="81"/>
                  </a:lnTo>
                  <a:lnTo>
                    <a:pt x="23" y="115"/>
                  </a:lnTo>
                  <a:lnTo>
                    <a:pt x="34" y="131"/>
                  </a:lnTo>
                  <a:lnTo>
                    <a:pt x="46" y="156"/>
                  </a:lnTo>
                  <a:lnTo>
                    <a:pt x="70" y="182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7251557" y="3835284"/>
              <a:ext cx="286124" cy="248005"/>
            </a:xfrm>
            <a:custGeom>
              <a:avLst/>
              <a:gdLst>
                <a:gd name="T0" fmla="*/ 117 w 300"/>
                <a:gd name="T1" fmla="*/ 196 h 219"/>
                <a:gd name="T2" fmla="*/ 129 w 300"/>
                <a:gd name="T3" fmla="*/ 201 h 219"/>
                <a:gd name="T4" fmla="*/ 135 w 300"/>
                <a:gd name="T5" fmla="*/ 201 h 219"/>
                <a:gd name="T6" fmla="*/ 145 w 300"/>
                <a:gd name="T7" fmla="*/ 212 h 219"/>
                <a:gd name="T8" fmla="*/ 163 w 300"/>
                <a:gd name="T9" fmla="*/ 218 h 219"/>
                <a:gd name="T10" fmla="*/ 181 w 300"/>
                <a:gd name="T11" fmla="*/ 212 h 219"/>
                <a:gd name="T12" fmla="*/ 205 w 300"/>
                <a:gd name="T13" fmla="*/ 196 h 219"/>
                <a:gd name="T14" fmla="*/ 228 w 300"/>
                <a:gd name="T15" fmla="*/ 196 h 219"/>
                <a:gd name="T16" fmla="*/ 246 w 300"/>
                <a:gd name="T17" fmla="*/ 187 h 219"/>
                <a:gd name="T18" fmla="*/ 262 w 300"/>
                <a:gd name="T19" fmla="*/ 187 h 219"/>
                <a:gd name="T20" fmla="*/ 257 w 300"/>
                <a:gd name="T21" fmla="*/ 171 h 219"/>
                <a:gd name="T22" fmla="*/ 262 w 300"/>
                <a:gd name="T23" fmla="*/ 136 h 219"/>
                <a:gd name="T24" fmla="*/ 275 w 300"/>
                <a:gd name="T25" fmla="*/ 126 h 219"/>
                <a:gd name="T26" fmla="*/ 286 w 300"/>
                <a:gd name="T27" fmla="*/ 111 h 219"/>
                <a:gd name="T28" fmla="*/ 293 w 300"/>
                <a:gd name="T29" fmla="*/ 100 h 219"/>
                <a:gd name="T30" fmla="*/ 286 w 300"/>
                <a:gd name="T31" fmla="*/ 75 h 219"/>
                <a:gd name="T32" fmla="*/ 299 w 300"/>
                <a:gd name="T33" fmla="*/ 59 h 219"/>
                <a:gd name="T34" fmla="*/ 299 w 300"/>
                <a:gd name="T35" fmla="*/ 50 h 219"/>
                <a:gd name="T36" fmla="*/ 299 w 300"/>
                <a:gd name="T37" fmla="*/ 34 h 219"/>
                <a:gd name="T38" fmla="*/ 257 w 300"/>
                <a:gd name="T39" fmla="*/ 9 h 219"/>
                <a:gd name="T40" fmla="*/ 239 w 300"/>
                <a:gd name="T41" fmla="*/ 3 h 219"/>
                <a:gd name="T42" fmla="*/ 216 w 300"/>
                <a:gd name="T43" fmla="*/ 0 h 219"/>
                <a:gd name="T44" fmla="*/ 210 w 300"/>
                <a:gd name="T45" fmla="*/ 14 h 219"/>
                <a:gd name="T46" fmla="*/ 192 w 300"/>
                <a:gd name="T47" fmla="*/ 30 h 219"/>
                <a:gd name="T48" fmla="*/ 176 w 300"/>
                <a:gd name="T49" fmla="*/ 50 h 219"/>
                <a:gd name="T50" fmla="*/ 163 w 300"/>
                <a:gd name="T51" fmla="*/ 55 h 219"/>
                <a:gd name="T52" fmla="*/ 153 w 300"/>
                <a:gd name="T53" fmla="*/ 64 h 219"/>
                <a:gd name="T54" fmla="*/ 135 w 300"/>
                <a:gd name="T55" fmla="*/ 59 h 219"/>
                <a:gd name="T56" fmla="*/ 117 w 300"/>
                <a:gd name="T57" fmla="*/ 55 h 219"/>
                <a:gd name="T58" fmla="*/ 93 w 300"/>
                <a:gd name="T59" fmla="*/ 55 h 219"/>
                <a:gd name="T60" fmla="*/ 75 w 300"/>
                <a:gd name="T61" fmla="*/ 59 h 219"/>
                <a:gd name="T62" fmla="*/ 64 w 300"/>
                <a:gd name="T63" fmla="*/ 70 h 219"/>
                <a:gd name="T64" fmla="*/ 52 w 300"/>
                <a:gd name="T65" fmla="*/ 84 h 219"/>
                <a:gd name="T66" fmla="*/ 46 w 300"/>
                <a:gd name="T67" fmla="*/ 100 h 219"/>
                <a:gd name="T68" fmla="*/ 34 w 300"/>
                <a:gd name="T69" fmla="*/ 111 h 219"/>
                <a:gd name="T70" fmla="*/ 18 w 300"/>
                <a:gd name="T71" fmla="*/ 111 h 219"/>
                <a:gd name="T72" fmla="*/ 0 w 300"/>
                <a:gd name="T73" fmla="*/ 120 h 219"/>
                <a:gd name="T74" fmla="*/ 10 w 300"/>
                <a:gd name="T75" fmla="*/ 145 h 219"/>
                <a:gd name="T76" fmla="*/ 5 w 300"/>
                <a:gd name="T77" fmla="*/ 162 h 219"/>
                <a:gd name="T78" fmla="*/ 5 w 300"/>
                <a:gd name="T79" fmla="*/ 181 h 219"/>
                <a:gd name="T80" fmla="*/ 0 w 300"/>
                <a:gd name="T81" fmla="*/ 196 h 219"/>
                <a:gd name="T82" fmla="*/ 18 w 300"/>
                <a:gd name="T83" fmla="*/ 212 h 219"/>
                <a:gd name="T84" fmla="*/ 28 w 300"/>
                <a:gd name="T85" fmla="*/ 218 h 219"/>
                <a:gd name="T86" fmla="*/ 34 w 300"/>
                <a:gd name="T87" fmla="*/ 207 h 219"/>
                <a:gd name="T88" fmla="*/ 34 w 300"/>
                <a:gd name="T89" fmla="*/ 190 h 219"/>
                <a:gd name="T90" fmla="*/ 34 w 300"/>
                <a:gd name="T91" fmla="*/ 187 h 219"/>
                <a:gd name="T92" fmla="*/ 46 w 300"/>
                <a:gd name="T93" fmla="*/ 181 h 219"/>
                <a:gd name="T94" fmla="*/ 64 w 300"/>
                <a:gd name="T95" fmla="*/ 187 h 219"/>
                <a:gd name="T96" fmla="*/ 75 w 300"/>
                <a:gd name="T97" fmla="*/ 181 h 219"/>
                <a:gd name="T98" fmla="*/ 93 w 300"/>
                <a:gd name="T99" fmla="*/ 187 h 219"/>
                <a:gd name="T100" fmla="*/ 99 w 300"/>
                <a:gd name="T101" fmla="*/ 190 h 219"/>
                <a:gd name="T102" fmla="*/ 117 w 300"/>
                <a:gd name="T103" fmla="*/ 196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0"/>
                <a:gd name="T157" fmla="*/ 0 h 219"/>
                <a:gd name="T158" fmla="*/ 300 w 300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0" h="219">
                  <a:moveTo>
                    <a:pt x="117" y="196"/>
                  </a:moveTo>
                  <a:lnTo>
                    <a:pt x="129" y="201"/>
                  </a:lnTo>
                  <a:lnTo>
                    <a:pt x="135" y="201"/>
                  </a:lnTo>
                  <a:lnTo>
                    <a:pt x="145" y="212"/>
                  </a:lnTo>
                  <a:lnTo>
                    <a:pt x="163" y="218"/>
                  </a:lnTo>
                  <a:lnTo>
                    <a:pt x="181" y="212"/>
                  </a:lnTo>
                  <a:lnTo>
                    <a:pt x="205" y="196"/>
                  </a:lnTo>
                  <a:lnTo>
                    <a:pt x="228" y="196"/>
                  </a:lnTo>
                  <a:lnTo>
                    <a:pt x="246" y="187"/>
                  </a:lnTo>
                  <a:lnTo>
                    <a:pt x="262" y="187"/>
                  </a:lnTo>
                  <a:lnTo>
                    <a:pt x="257" y="171"/>
                  </a:lnTo>
                  <a:lnTo>
                    <a:pt x="262" y="136"/>
                  </a:lnTo>
                  <a:lnTo>
                    <a:pt x="275" y="126"/>
                  </a:lnTo>
                  <a:lnTo>
                    <a:pt x="286" y="111"/>
                  </a:lnTo>
                  <a:lnTo>
                    <a:pt x="293" y="100"/>
                  </a:lnTo>
                  <a:lnTo>
                    <a:pt x="286" y="75"/>
                  </a:lnTo>
                  <a:lnTo>
                    <a:pt x="299" y="59"/>
                  </a:lnTo>
                  <a:lnTo>
                    <a:pt x="299" y="50"/>
                  </a:lnTo>
                  <a:lnTo>
                    <a:pt x="299" y="34"/>
                  </a:lnTo>
                  <a:lnTo>
                    <a:pt x="257" y="9"/>
                  </a:lnTo>
                  <a:lnTo>
                    <a:pt x="239" y="3"/>
                  </a:lnTo>
                  <a:lnTo>
                    <a:pt x="216" y="0"/>
                  </a:lnTo>
                  <a:lnTo>
                    <a:pt x="210" y="14"/>
                  </a:lnTo>
                  <a:lnTo>
                    <a:pt x="192" y="30"/>
                  </a:lnTo>
                  <a:lnTo>
                    <a:pt x="176" y="50"/>
                  </a:lnTo>
                  <a:lnTo>
                    <a:pt x="163" y="55"/>
                  </a:lnTo>
                  <a:lnTo>
                    <a:pt x="153" y="64"/>
                  </a:lnTo>
                  <a:lnTo>
                    <a:pt x="135" y="59"/>
                  </a:lnTo>
                  <a:lnTo>
                    <a:pt x="117" y="55"/>
                  </a:lnTo>
                  <a:lnTo>
                    <a:pt x="93" y="55"/>
                  </a:lnTo>
                  <a:lnTo>
                    <a:pt x="75" y="59"/>
                  </a:lnTo>
                  <a:lnTo>
                    <a:pt x="64" y="70"/>
                  </a:lnTo>
                  <a:lnTo>
                    <a:pt x="52" y="84"/>
                  </a:lnTo>
                  <a:lnTo>
                    <a:pt x="46" y="100"/>
                  </a:lnTo>
                  <a:lnTo>
                    <a:pt x="34" y="111"/>
                  </a:lnTo>
                  <a:lnTo>
                    <a:pt x="18" y="111"/>
                  </a:lnTo>
                  <a:lnTo>
                    <a:pt x="0" y="120"/>
                  </a:lnTo>
                  <a:lnTo>
                    <a:pt x="10" y="145"/>
                  </a:lnTo>
                  <a:lnTo>
                    <a:pt x="5" y="162"/>
                  </a:lnTo>
                  <a:lnTo>
                    <a:pt x="5" y="181"/>
                  </a:lnTo>
                  <a:lnTo>
                    <a:pt x="0" y="196"/>
                  </a:lnTo>
                  <a:lnTo>
                    <a:pt x="18" y="212"/>
                  </a:lnTo>
                  <a:lnTo>
                    <a:pt x="28" y="218"/>
                  </a:lnTo>
                  <a:lnTo>
                    <a:pt x="34" y="207"/>
                  </a:lnTo>
                  <a:lnTo>
                    <a:pt x="34" y="190"/>
                  </a:lnTo>
                  <a:lnTo>
                    <a:pt x="34" y="187"/>
                  </a:lnTo>
                  <a:lnTo>
                    <a:pt x="46" y="181"/>
                  </a:lnTo>
                  <a:lnTo>
                    <a:pt x="64" y="187"/>
                  </a:lnTo>
                  <a:lnTo>
                    <a:pt x="75" y="181"/>
                  </a:lnTo>
                  <a:lnTo>
                    <a:pt x="93" y="187"/>
                  </a:lnTo>
                  <a:lnTo>
                    <a:pt x="99" y="190"/>
                  </a:lnTo>
                  <a:lnTo>
                    <a:pt x="117" y="196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7500486" y="3853403"/>
              <a:ext cx="887938" cy="725895"/>
            </a:xfrm>
            <a:custGeom>
              <a:avLst/>
              <a:gdLst>
                <a:gd name="T0" fmla="*/ 368 w 931"/>
                <a:gd name="T1" fmla="*/ 198 h 641"/>
                <a:gd name="T2" fmla="*/ 428 w 931"/>
                <a:gd name="T3" fmla="*/ 224 h 641"/>
                <a:gd name="T4" fmla="*/ 532 w 931"/>
                <a:gd name="T5" fmla="*/ 253 h 641"/>
                <a:gd name="T6" fmla="*/ 573 w 931"/>
                <a:gd name="T7" fmla="*/ 269 h 641"/>
                <a:gd name="T8" fmla="*/ 608 w 931"/>
                <a:gd name="T9" fmla="*/ 289 h 641"/>
                <a:gd name="T10" fmla="*/ 649 w 931"/>
                <a:gd name="T11" fmla="*/ 320 h 641"/>
                <a:gd name="T12" fmla="*/ 685 w 931"/>
                <a:gd name="T13" fmla="*/ 339 h 641"/>
                <a:gd name="T14" fmla="*/ 737 w 931"/>
                <a:gd name="T15" fmla="*/ 359 h 641"/>
                <a:gd name="T16" fmla="*/ 773 w 931"/>
                <a:gd name="T17" fmla="*/ 381 h 641"/>
                <a:gd name="T18" fmla="*/ 802 w 931"/>
                <a:gd name="T19" fmla="*/ 385 h 641"/>
                <a:gd name="T20" fmla="*/ 843 w 931"/>
                <a:gd name="T21" fmla="*/ 426 h 641"/>
                <a:gd name="T22" fmla="*/ 906 w 931"/>
                <a:gd name="T23" fmla="*/ 477 h 641"/>
                <a:gd name="T24" fmla="*/ 924 w 931"/>
                <a:gd name="T25" fmla="*/ 513 h 641"/>
                <a:gd name="T26" fmla="*/ 919 w 931"/>
                <a:gd name="T27" fmla="*/ 547 h 641"/>
                <a:gd name="T28" fmla="*/ 913 w 931"/>
                <a:gd name="T29" fmla="*/ 614 h 641"/>
                <a:gd name="T30" fmla="*/ 895 w 931"/>
                <a:gd name="T31" fmla="*/ 640 h 641"/>
                <a:gd name="T32" fmla="*/ 854 w 931"/>
                <a:gd name="T33" fmla="*/ 625 h 641"/>
                <a:gd name="T34" fmla="*/ 813 w 931"/>
                <a:gd name="T35" fmla="*/ 589 h 641"/>
                <a:gd name="T36" fmla="*/ 802 w 931"/>
                <a:gd name="T37" fmla="*/ 573 h 641"/>
                <a:gd name="T38" fmla="*/ 796 w 931"/>
                <a:gd name="T39" fmla="*/ 558 h 641"/>
                <a:gd name="T40" fmla="*/ 802 w 931"/>
                <a:gd name="T41" fmla="*/ 544 h 641"/>
                <a:gd name="T42" fmla="*/ 773 w 931"/>
                <a:gd name="T43" fmla="*/ 518 h 641"/>
                <a:gd name="T44" fmla="*/ 750 w 931"/>
                <a:gd name="T45" fmla="*/ 491 h 641"/>
                <a:gd name="T46" fmla="*/ 661 w 931"/>
                <a:gd name="T47" fmla="*/ 488 h 641"/>
                <a:gd name="T48" fmla="*/ 591 w 931"/>
                <a:gd name="T49" fmla="*/ 466 h 641"/>
                <a:gd name="T50" fmla="*/ 597 w 931"/>
                <a:gd name="T51" fmla="*/ 446 h 641"/>
                <a:gd name="T52" fmla="*/ 615 w 931"/>
                <a:gd name="T53" fmla="*/ 441 h 641"/>
                <a:gd name="T54" fmla="*/ 597 w 931"/>
                <a:gd name="T55" fmla="*/ 437 h 641"/>
                <a:gd name="T56" fmla="*/ 568 w 931"/>
                <a:gd name="T57" fmla="*/ 432 h 641"/>
                <a:gd name="T58" fmla="*/ 521 w 931"/>
                <a:gd name="T59" fmla="*/ 451 h 641"/>
                <a:gd name="T60" fmla="*/ 480 w 931"/>
                <a:gd name="T61" fmla="*/ 446 h 641"/>
                <a:gd name="T62" fmla="*/ 456 w 931"/>
                <a:gd name="T63" fmla="*/ 432 h 641"/>
                <a:gd name="T64" fmla="*/ 456 w 931"/>
                <a:gd name="T65" fmla="*/ 395 h 641"/>
                <a:gd name="T66" fmla="*/ 415 w 931"/>
                <a:gd name="T67" fmla="*/ 365 h 641"/>
                <a:gd name="T68" fmla="*/ 350 w 931"/>
                <a:gd name="T69" fmla="*/ 359 h 641"/>
                <a:gd name="T70" fmla="*/ 298 w 931"/>
                <a:gd name="T71" fmla="*/ 330 h 641"/>
                <a:gd name="T72" fmla="*/ 287 w 931"/>
                <a:gd name="T73" fmla="*/ 309 h 641"/>
                <a:gd name="T74" fmla="*/ 251 w 931"/>
                <a:gd name="T75" fmla="*/ 269 h 641"/>
                <a:gd name="T76" fmla="*/ 215 w 931"/>
                <a:gd name="T77" fmla="*/ 269 h 641"/>
                <a:gd name="T78" fmla="*/ 122 w 931"/>
                <a:gd name="T79" fmla="*/ 274 h 641"/>
                <a:gd name="T80" fmla="*/ 82 w 931"/>
                <a:gd name="T81" fmla="*/ 263 h 641"/>
                <a:gd name="T82" fmla="*/ 88 w 931"/>
                <a:gd name="T83" fmla="*/ 227 h 641"/>
                <a:gd name="T84" fmla="*/ 64 w 931"/>
                <a:gd name="T85" fmla="*/ 218 h 641"/>
                <a:gd name="T86" fmla="*/ 28 w 931"/>
                <a:gd name="T87" fmla="*/ 202 h 641"/>
                <a:gd name="T88" fmla="*/ 5 w 931"/>
                <a:gd name="T89" fmla="*/ 168 h 641"/>
                <a:gd name="T90" fmla="*/ 17 w 931"/>
                <a:gd name="T91" fmla="*/ 106 h 641"/>
                <a:gd name="T92" fmla="*/ 28 w 931"/>
                <a:gd name="T93" fmla="*/ 56 h 641"/>
                <a:gd name="T94" fmla="*/ 41 w 931"/>
                <a:gd name="T95" fmla="*/ 14 h 641"/>
                <a:gd name="T96" fmla="*/ 111 w 931"/>
                <a:gd name="T97" fmla="*/ 14 h 641"/>
                <a:gd name="T98" fmla="*/ 187 w 931"/>
                <a:gd name="T99" fmla="*/ 10 h 641"/>
                <a:gd name="T100" fmla="*/ 298 w 931"/>
                <a:gd name="T101" fmla="*/ 14 h 641"/>
                <a:gd name="T102" fmla="*/ 311 w 931"/>
                <a:gd name="T103" fmla="*/ 45 h 641"/>
                <a:gd name="T104" fmla="*/ 257 w 931"/>
                <a:gd name="T105" fmla="*/ 92 h 641"/>
                <a:gd name="T106" fmla="*/ 239 w 931"/>
                <a:gd name="T107" fmla="*/ 131 h 641"/>
                <a:gd name="T108" fmla="*/ 293 w 931"/>
                <a:gd name="T109" fmla="*/ 171 h 6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31"/>
                <a:gd name="T166" fmla="*/ 0 h 641"/>
                <a:gd name="T167" fmla="*/ 931 w 931"/>
                <a:gd name="T168" fmla="*/ 641 h 6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31" h="641">
                  <a:moveTo>
                    <a:pt x="321" y="188"/>
                  </a:moveTo>
                  <a:lnTo>
                    <a:pt x="339" y="193"/>
                  </a:lnTo>
                  <a:lnTo>
                    <a:pt x="368" y="198"/>
                  </a:lnTo>
                  <a:lnTo>
                    <a:pt x="381" y="202"/>
                  </a:lnTo>
                  <a:lnTo>
                    <a:pt x="397" y="213"/>
                  </a:lnTo>
                  <a:lnTo>
                    <a:pt x="428" y="224"/>
                  </a:lnTo>
                  <a:lnTo>
                    <a:pt x="444" y="224"/>
                  </a:lnTo>
                  <a:lnTo>
                    <a:pt x="451" y="233"/>
                  </a:lnTo>
                  <a:lnTo>
                    <a:pt x="532" y="253"/>
                  </a:lnTo>
                  <a:lnTo>
                    <a:pt x="550" y="258"/>
                  </a:lnTo>
                  <a:lnTo>
                    <a:pt x="561" y="269"/>
                  </a:lnTo>
                  <a:lnTo>
                    <a:pt x="573" y="269"/>
                  </a:lnTo>
                  <a:lnTo>
                    <a:pt x="579" y="278"/>
                  </a:lnTo>
                  <a:lnTo>
                    <a:pt x="591" y="283"/>
                  </a:lnTo>
                  <a:lnTo>
                    <a:pt x="608" y="289"/>
                  </a:lnTo>
                  <a:lnTo>
                    <a:pt x="625" y="305"/>
                  </a:lnTo>
                  <a:lnTo>
                    <a:pt x="631" y="314"/>
                  </a:lnTo>
                  <a:lnTo>
                    <a:pt x="649" y="320"/>
                  </a:lnTo>
                  <a:lnTo>
                    <a:pt x="661" y="330"/>
                  </a:lnTo>
                  <a:lnTo>
                    <a:pt x="667" y="334"/>
                  </a:lnTo>
                  <a:lnTo>
                    <a:pt x="685" y="339"/>
                  </a:lnTo>
                  <a:lnTo>
                    <a:pt x="708" y="345"/>
                  </a:lnTo>
                  <a:lnTo>
                    <a:pt x="714" y="345"/>
                  </a:lnTo>
                  <a:lnTo>
                    <a:pt x="737" y="359"/>
                  </a:lnTo>
                  <a:lnTo>
                    <a:pt x="750" y="365"/>
                  </a:lnTo>
                  <a:lnTo>
                    <a:pt x="773" y="370"/>
                  </a:lnTo>
                  <a:lnTo>
                    <a:pt x="773" y="381"/>
                  </a:lnTo>
                  <a:lnTo>
                    <a:pt x="789" y="381"/>
                  </a:lnTo>
                  <a:lnTo>
                    <a:pt x="796" y="385"/>
                  </a:lnTo>
                  <a:lnTo>
                    <a:pt x="802" y="385"/>
                  </a:lnTo>
                  <a:lnTo>
                    <a:pt x="807" y="395"/>
                  </a:lnTo>
                  <a:lnTo>
                    <a:pt x="825" y="421"/>
                  </a:lnTo>
                  <a:lnTo>
                    <a:pt x="843" y="426"/>
                  </a:lnTo>
                  <a:lnTo>
                    <a:pt x="872" y="446"/>
                  </a:lnTo>
                  <a:lnTo>
                    <a:pt x="895" y="466"/>
                  </a:lnTo>
                  <a:lnTo>
                    <a:pt x="906" y="477"/>
                  </a:lnTo>
                  <a:lnTo>
                    <a:pt x="913" y="488"/>
                  </a:lnTo>
                  <a:lnTo>
                    <a:pt x="919" y="502"/>
                  </a:lnTo>
                  <a:lnTo>
                    <a:pt x="924" y="513"/>
                  </a:lnTo>
                  <a:lnTo>
                    <a:pt x="930" y="527"/>
                  </a:lnTo>
                  <a:lnTo>
                    <a:pt x="930" y="538"/>
                  </a:lnTo>
                  <a:lnTo>
                    <a:pt x="919" y="547"/>
                  </a:lnTo>
                  <a:lnTo>
                    <a:pt x="906" y="573"/>
                  </a:lnTo>
                  <a:lnTo>
                    <a:pt x="906" y="598"/>
                  </a:lnTo>
                  <a:lnTo>
                    <a:pt x="913" y="614"/>
                  </a:lnTo>
                  <a:lnTo>
                    <a:pt x="906" y="629"/>
                  </a:lnTo>
                  <a:lnTo>
                    <a:pt x="906" y="634"/>
                  </a:lnTo>
                  <a:lnTo>
                    <a:pt x="895" y="640"/>
                  </a:lnTo>
                  <a:lnTo>
                    <a:pt x="883" y="634"/>
                  </a:lnTo>
                  <a:lnTo>
                    <a:pt x="867" y="625"/>
                  </a:lnTo>
                  <a:lnTo>
                    <a:pt x="854" y="625"/>
                  </a:lnTo>
                  <a:lnTo>
                    <a:pt x="831" y="614"/>
                  </a:lnTo>
                  <a:lnTo>
                    <a:pt x="825" y="598"/>
                  </a:lnTo>
                  <a:lnTo>
                    <a:pt x="813" y="589"/>
                  </a:lnTo>
                  <a:lnTo>
                    <a:pt x="802" y="583"/>
                  </a:lnTo>
                  <a:lnTo>
                    <a:pt x="796" y="578"/>
                  </a:lnTo>
                  <a:lnTo>
                    <a:pt x="802" y="573"/>
                  </a:lnTo>
                  <a:lnTo>
                    <a:pt x="813" y="573"/>
                  </a:lnTo>
                  <a:lnTo>
                    <a:pt x="807" y="564"/>
                  </a:lnTo>
                  <a:lnTo>
                    <a:pt x="796" y="558"/>
                  </a:lnTo>
                  <a:lnTo>
                    <a:pt x="796" y="553"/>
                  </a:lnTo>
                  <a:lnTo>
                    <a:pt x="802" y="547"/>
                  </a:lnTo>
                  <a:lnTo>
                    <a:pt x="802" y="544"/>
                  </a:lnTo>
                  <a:lnTo>
                    <a:pt x="789" y="533"/>
                  </a:lnTo>
                  <a:lnTo>
                    <a:pt x="778" y="522"/>
                  </a:lnTo>
                  <a:lnTo>
                    <a:pt x="773" y="518"/>
                  </a:lnTo>
                  <a:lnTo>
                    <a:pt x="773" y="508"/>
                  </a:lnTo>
                  <a:lnTo>
                    <a:pt x="778" y="502"/>
                  </a:lnTo>
                  <a:lnTo>
                    <a:pt x="750" y="491"/>
                  </a:lnTo>
                  <a:lnTo>
                    <a:pt x="719" y="488"/>
                  </a:lnTo>
                  <a:lnTo>
                    <a:pt x="667" y="491"/>
                  </a:lnTo>
                  <a:lnTo>
                    <a:pt x="661" y="488"/>
                  </a:lnTo>
                  <a:lnTo>
                    <a:pt x="620" y="477"/>
                  </a:lnTo>
                  <a:lnTo>
                    <a:pt x="608" y="471"/>
                  </a:lnTo>
                  <a:lnTo>
                    <a:pt x="591" y="466"/>
                  </a:lnTo>
                  <a:lnTo>
                    <a:pt x="591" y="462"/>
                  </a:lnTo>
                  <a:lnTo>
                    <a:pt x="597" y="451"/>
                  </a:lnTo>
                  <a:lnTo>
                    <a:pt x="597" y="446"/>
                  </a:lnTo>
                  <a:lnTo>
                    <a:pt x="597" y="441"/>
                  </a:lnTo>
                  <a:lnTo>
                    <a:pt x="615" y="441"/>
                  </a:lnTo>
                  <a:lnTo>
                    <a:pt x="615" y="437"/>
                  </a:lnTo>
                  <a:lnTo>
                    <a:pt x="608" y="437"/>
                  </a:lnTo>
                  <a:lnTo>
                    <a:pt x="597" y="437"/>
                  </a:lnTo>
                  <a:lnTo>
                    <a:pt x="584" y="441"/>
                  </a:lnTo>
                  <a:lnTo>
                    <a:pt x="573" y="432"/>
                  </a:lnTo>
                  <a:lnTo>
                    <a:pt x="568" y="432"/>
                  </a:lnTo>
                  <a:lnTo>
                    <a:pt x="555" y="432"/>
                  </a:lnTo>
                  <a:lnTo>
                    <a:pt x="527" y="446"/>
                  </a:lnTo>
                  <a:lnTo>
                    <a:pt x="521" y="451"/>
                  </a:lnTo>
                  <a:lnTo>
                    <a:pt x="509" y="471"/>
                  </a:lnTo>
                  <a:lnTo>
                    <a:pt x="491" y="466"/>
                  </a:lnTo>
                  <a:lnTo>
                    <a:pt x="480" y="446"/>
                  </a:lnTo>
                  <a:lnTo>
                    <a:pt x="467" y="446"/>
                  </a:lnTo>
                  <a:lnTo>
                    <a:pt x="462" y="441"/>
                  </a:lnTo>
                  <a:lnTo>
                    <a:pt x="456" y="432"/>
                  </a:lnTo>
                  <a:lnTo>
                    <a:pt x="462" y="421"/>
                  </a:lnTo>
                  <a:lnTo>
                    <a:pt x="462" y="406"/>
                  </a:lnTo>
                  <a:lnTo>
                    <a:pt x="456" y="395"/>
                  </a:lnTo>
                  <a:lnTo>
                    <a:pt x="456" y="385"/>
                  </a:lnTo>
                  <a:lnTo>
                    <a:pt x="433" y="370"/>
                  </a:lnTo>
                  <a:lnTo>
                    <a:pt x="415" y="365"/>
                  </a:lnTo>
                  <a:lnTo>
                    <a:pt x="410" y="376"/>
                  </a:lnTo>
                  <a:lnTo>
                    <a:pt x="381" y="381"/>
                  </a:lnTo>
                  <a:lnTo>
                    <a:pt x="350" y="359"/>
                  </a:lnTo>
                  <a:lnTo>
                    <a:pt x="339" y="350"/>
                  </a:lnTo>
                  <a:lnTo>
                    <a:pt x="327" y="339"/>
                  </a:lnTo>
                  <a:lnTo>
                    <a:pt x="298" y="330"/>
                  </a:lnTo>
                  <a:lnTo>
                    <a:pt x="280" y="320"/>
                  </a:lnTo>
                  <a:lnTo>
                    <a:pt x="275" y="314"/>
                  </a:lnTo>
                  <a:lnTo>
                    <a:pt x="287" y="309"/>
                  </a:lnTo>
                  <a:lnTo>
                    <a:pt x="287" y="305"/>
                  </a:lnTo>
                  <a:lnTo>
                    <a:pt x="269" y="278"/>
                  </a:lnTo>
                  <a:lnTo>
                    <a:pt x="251" y="269"/>
                  </a:lnTo>
                  <a:lnTo>
                    <a:pt x="239" y="258"/>
                  </a:lnTo>
                  <a:lnTo>
                    <a:pt x="228" y="258"/>
                  </a:lnTo>
                  <a:lnTo>
                    <a:pt x="215" y="269"/>
                  </a:lnTo>
                  <a:lnTo>
                    <a:pt x="192" y="269"/>
                  </a:lnTo>
                  <a:lnTo>
                    <a:pt x="158" y="278"/>
                  </a:lnTo>
                  <a:lnTo>
                    <a:pt x="122" y="274"/>
                  </a:lnTo>
                  <a:lnTo>
                    <a:pt x="111" y="278"/>
                  </a:lnTo>
                  <a:lnTo>
                    <a:pt x="93" y="274"/>
                  </a:lnTo>
                  <a:lnTo>
                    <a:pt x="82" y="263"/>
                  </a:lnTo>
                  <a:lnTo>
                    <a:pt x="75" y="253"/>
                  </a:lnTo>
                  <a:lnTo>
                    <a:pt x="75" y="244"/>
                  </a:lnTo>
                  <a:lnTo>
                    <a:pt x="88" y="227"/>
                  </a:lnTo>
                  <a:lnTo>
                    <a:pt x="82" y="218"/>
                  </a:lnTo>
                  <a:lnTo>
                    <a:pt x="75" y="213"/>
                  </a:lnTo>
                  <a:lnTo>
                    <a:pt x="64" y="218"/>
                  </a:lnTo>
                  <a:lnTo>
                    <a:pt x="52" y="224"/>
                  </a:lnTo>
                  <a:lnTo>
                    <a:pt x="46" y="213"/>
                  </a:lnTo>
                  <a:lnTo>
                    <a:pt x="28" y="202"/>
                  </a:lnTo>
                  <a:lnTo>
                    <a:pt x="35" y="193"/>
                  </a:lnTo>
                  <a:lnTo>
                    <a:pt x="35" y="182"/>
                  </a:lnTo>
                  <a:lnTo>
                    <a:pt x="5" y="168"/>
                  </a:lnTo>
                  <a:lnTo>
                    <a:pt x="0" y="151"/>
                  </a:lnTo>
                  <a:lnTo>
                    <a:pt x="5" y="117"/>
                  </a:lnTo>
                  <a:lnTo>
                    <a:pt x="17" y="106"/>
                  </a:lnTo>
                  <a:lnTo>
                    <a:pt x="28" y="92"/>
                  </a:lnTo>
                  <a:lnTo>
                    <a:pt x="35" y="81"/>
                  </a:lnTo>
                  <a:lnTo>
                    <a:pt x="28" y="56"/>
                  </a:lnTo>
                  <a:lnTo>
                    <a:pt x="41" y="39"/>
                  </a:lnTo>
                  <a:lnTo>
                    <a:pt x="41" y="30"/>
                  </a:lnTo>
                  <a:lnTo>
                    <a:pt x="41" y="14"/>
                  </a:lnTo>
                  <a:lnTo>
                    <a:pt x="59" y="19"/>
                  </a:lnTo>
                  <a:lnTo>
                    <a:pt x="93" y="14"/>
                  </a:lnTo>
                  <a:lnTo>
                    <a:pt x="111" y="14"/>
                  </a:lnTo>
                  <a:lnTo>
                    <a:pt x="129" y="14"/>
                  </a:lnTo>
                  <a:lnTo>
                    <a:pt x="163" y="10"/>
                  </a:lnTo>
                  <a:lnTo>
                    <a:pt x="187" y="10"/>
                  </a:lnTo>
                  <a:lnTo>
                    <a:pt x="275" y="0"/>
                  </a:lnTo>
                  <a:lnTo>
                    <a:pt x="280" y="5"/>
                  </a:lnTo>
                  <a:lnTo>
                    <a:pt x="298" y="14"/>
                  </a:lnTo>
                  <a:lnTo>
                    <a:pt x="298" y="25"/>
                  </a:lnTo>
                  <a:lnTo>
                    <a:pt x="311" y="36"/>
                  </a:lnTo>
                  <a:lnTo>
                    <a:pt x="311" y="45"/>
                  </a:lnTo>
                  <a:lnTo>
                    <a:pt x="304" y="56"/>
                  </a:lnTo>
                  <a:lnTo>
                    <a:pt x="275" y="86"/>
                  </a:lnTo>
                  <a:lnTo>
                    <a:pt x="257" y="92"/>
                  </a:lnTo>
                  <a:lnTo>
                    <a:pt x="239" y="106"/>
                  </a:lnTo>
                  <a:lnTo>
                    <a:pt x="233" y="117"/>
                  </a:lnTo>
                  <a:lnTo>
                    <a:pt x="239" y="131"/>
                  </a:lnTo>
                  <a:lnTo>
                    <a:pt x="251" y="146"/>
                  </a:lnTo>
                  <a:lnTo>
                    <a:pt x="269" y="162"/>
                  </a:lnTo>
                  <a:lnTo>
                    <a:pt x="293" y="171"/>
                  </a:lnTo>
                  <a:lnTo>
                    <a:pt x="321" y="188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609213" y="4145573"/>
              <a:ext cx="375776" cy="426931"/>
            </a:xfrm>
            <a:custGeom>
              <a:avLst/>
              <a:gdLst>
                <a:gd name="T0" fmla="*/ 281 w 394"/>
                <a:gd name="T1" fmla="*/ 314 h 377"/>
                <a:gd name="T2" fmla="*/ 335 w 394"/>
                <a:gd name="T3" fmla="*/ 319 h 377"/>
                <a:gd name="T4" fmla="*/ 358 w 394"/>
                <a:gd name="T5" fmla="*/ 274 h 377"/>
                <a:gd name="T6" fmla="*/ 374 w 394"/>
                <a:gd name="T7" fmla="*/ 244 h 377"/>
                <a:gd name="T8" fmla="*/ 393 w 394"/>
                <a:gd name="T9" fmla="*/ 213 h 377"/>
                <a:gd name="T10" fmla="*/ 364 w 394"/>
                <a:gd name="T11" fmla="*/ 188 h 377"/>
                <a:gd name="T12" fmla="*/ 346 w 394"/>
                <a:gd name="T13" fmla="*/ 182 h 377"/>
                <a:gd name="T14" fmla="*/ 346 w 394"/>
                <a:gd name="T15" fmla="*/ 162 h 377"/>
                <a:gd name="T16" fmla="*/ 340 w 394"/>
                <a:gd name="T17" fmla="*/ 137 h 377"/>
                <a:gd name="T18" fmla="*/ 317 w 394"/>
                <a:gd name="T19" fmla="*/ 112 h 377"/>
                <a:gd name="T20" fmla="*/ 293 w 394"/>
                <a:gd name="T21" fmla="*/ 117 h 377"/>
                <a:gd name="T22" fmla="*/ 234 w 394"/>
                <a:gd name="T23" fmla="*/ 101 h 377"/>
                <a:gd name="T24" fmla="*/ 210 w 394"/>
                <a:gd name="T25" fmla="*/ 81 h 377"/>
                <a:gd name="T26" fmla="*/ 164 w 394"/>
                <a:gd name="T27" fmla="*/ 61 h 377"/>
                <a:gd name="T28" fmla="*/ 171 w 394"/>
                <a:gd name="T29" fmla="*/ 50 h 377"/>
                <a:gd name="T30" fmla="*/ 153 w 394"/>
                <a:gd name="T31" fmla="*/ 19 h 377"/>
                <a:gd name="T32" fmla="*/ 122 w 394"/>
                <a:gd name="T33" fmla="*/ 0 h 377"/>
                <a:gd name="T34" fmla="*/ 99 w 394"/>
                <a:gd name="T35" fmla="*/ 10 h 377"/>
                <a:gd name="T36" fmla="*/ 41 w 394"/>
                <a:gd name="T37" fmla="*/ 19 h 377"/>
                <a:gd name="T38" fmla="*/ 41 w 394"/>
                <a:gd name="T39" fmla="*/ 56 h 377"/>
                <a:gd name="T40" fmla="*/ 5 w 394"/>
                <a:gd name="T41" fmla="*/ 86 h 377"/>
                <a:gd name="T42" fmla="*/ 5 w 394"/>
                <a:gd name="T43" fmla="*/ 112 h 377"/>
                <a:gd name="T44" fmla="*/ 18 w 394"/>
                <a:gd name="T45" fmla="*/ 153 h 377"/>
                <a:gd name="T46" fmla="*/ 23 w 394"/>
                <a:gd name="T47" fmla="*/ 178 h 377"/>
                <a:gd name="T48" fmla="*/ 59 w 394"/>
                <a:gd name="T49" fmla="*/ 224 h 377"/>
                <a:gd name="T50" fmla="*/ 82 w 394"/>
                <a:gd name="T51" fmla="*/ 238 h 377"/>
                <a:gd name="T52" fmla="*/ 99 w 394"/>
                <a:gd name="T53" fmla="*/ 274 h 377"/>
                <a:gd name="T54" fmla="*/ 117 w 394"/>
                <a:gd name="T55" fmla="*/ 285 h 377"/>
                <a:gd name="T56" fmla="*/ 106 w 394"/>
                <a:gd name="T57" fmla="*/ 305 h 377"/>
                <a:gd name="T58" fmla="*/ 93 w 394"/>
                <a:gd name="T59" fmla="*/ 325 h 377"/>
                <a:gd name="T60" fmla="*/ 82 w 394"/>
                <a:gd name="T61" fmla="*/ 356 h 377"/>
                <a:gd name="T62" fmla="*/ 111 w 394"/>
                <a:gd name="T63" fmla="*/ 366 h 377"/>
                <a:gd name="T64" fmla="*/ 135 w 394"/>
                <a:gd name="T65" fmla="*/ 345 h 377"/>
                <a:gd name="T66" fmla="*/ 176 w 394"/>
                <a:gd name="T67" fmla="*/ 361 h 377"/>
                <a:gd name="T68" fmla="*/ 187 w 394"/>
                <a:gd name="T69" fmla="*/ 376 h 377"/>
                <a:gd name="T70" fmla="*/ 246 w 394"/>
                <a:gd name="T71" fmla="*/ 376 h 377"/>
                <a:gd name="T72" fmla="*/ 252 w 394"/>
                <a:gd name="T73" fmla="*/ 376 h 377"/>
                <a:gd name="T74" fmla="*/ 257 w 394"/>
                <a:gd name="T75" fmla="*/ 356 h 377"/>
                <a:gd name="T76" fmla="*/ 270 w 394"/>
                <a:gd name="T77" fmla="*/ 325 h 3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94"/>
                <a:gd name="T118" fmla="*/ 0 h 377"/>
                <a:gd name="T119" fmla="*/ 394 w 394"/>
                <a:gd name="T120" fmla="*/ 377 h 3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94" h="377">
                  <a:moveTo>
                    <a:pt x="270" y="325"/>
                  </a:moveTo>
                  <a:lnTo>
                    <a:pt x="281" y="314"/>
                  </a:lnTo>
                  <a:lnTo>
                    <a:pt x="288" y="314"/>
                  </a:lnTo>
                  <a:lnTo>
                    <a:pt x="335" y="319"/>
                  </a:lnTo>
                  <a:lnTo>
                    <a:pt x="351" y="294"/>
                  </a:lnTo>
                  <a:lnTo>
                    <a:pt x="358" y="274"/>
                  </a:lnTo>
                  <a:lnTo>
                    <a:pt x="364" y="254"/>
                  </a:lnTo>
                  <a:lnTo>
                    <a:pt x="374" y="244"/>
                  </a:lnTo>
                  <a:lnTo>
                    <a:pt x="382" y="229"/>
                  </a:lnTo>
                  <a:lnTo>
                    <a:pt x="393" y="213"/>
                  </a:lnTo>
                  <a:lnTo>
                    <a:pt x="374" y="207"/>
                  </a:lnTo>
                  <a:lnTo>
                    <a:pt x="364" y="188"/>
                  </a:lnTo>
                  <a:lnTo>
                    <a:pt x="351" y="188"/>
                  </a:lnTo>
                  <a:lnTo>
                    <a:pt x="346" y="182"/>
                  </a:lnTo>
                  <a:lnTo>
                    <a:pt x="340" y="173"/>
                  </a:lnTo>
                  <a:lnTo>
                    <a:pt x="346" y="162"/>
                  </a:lnTo>
                  <a:lnTo>
                    <a:pt x="346" y="148"/>
                  </a:lnTo>
                  <a:lnTo>
                    <a:pt x="340" y="137"/>
                  </a:lnTo>
                  <a:lnTo>
                    <a:pt x="340" y="126"/>
                  </a:lnTo>
                  <a:lnTo>
                    <a:pt x="317" y="112"/>
                  </a:lnTo>
                  <a:lnTo>
                    <a:pt x="299" y="106"/>
                  </a:lnTo>
                  <a:lnTo>
                    <a:pt x="293" y="117"/>
                  </a:lnTo>
                  <a:lnTo>
                    <a:pt x="265" y="122"/>
                  </a:lnTo>
                  <a:lnTo>
                    <a:pt x="234" y="101"/>
                  </a:lnTo>
                  <a:lnTo>
                    <a:pt x="223" y="92"/>
                  </a:lnTo>
                  <a:lnTo>
                    <a:pt x="210" y="81"/>
                  </a:lnTo>
                  <a:lnTo>
                    <a:pt x="182" y="72"/>
                  </a:lnTo>
                  <a:lnTo>
                    <a:pt x="164" y="61"/>
                  </a:lnTo>
                  <a:lnTo>
                    <a:pt x="158" y="56"/>
                  </a:lnTo>
                  <a:lnTo>
                    <a:pt x="171" y="50"/>
                  </a:lnTo>
                  <a:lnTo>
                    <a:pt x="171" y="47"/>
                  </a:lnTo>
                  <a:lnTo>
                    <a:pt x="153" y="19"/>
                  </a:lnTo>
                  <a:lnTo>
                    <a:pt x="135" y="10"/>
                  </a:lnTo>
                  <a:lnTo>
                    <a:pt x="122" y="0"/>
                  </a:lnTo>
                  <a:lnTo>
                    <a:pt x="111" y="0"/>
                  </a:lnTo>
                  <a:lnTo>
                    <a:pt x="99" y="10"/>
                  </a:lnTo>
                  <a:lnTo>
                    <a:pt x="75" y="10"/>
                  </a:lnTo>
                  <a:lnTo>
                    <a:pt x="41" y="19"/>
                  </a:lnTo>
                  <a:lnTo>
                    <a:pt x="46" y="41"/>
                  </a:lnTo>
                  <a:lnTo>
                    <a:pt x="41" y="56"/>
                  </a:lnTo>
                  <a:lnTo>
                    <a:pt x="36" y="72"/>
                  </a:lnTo>
                  <a:lnTo>
                    <a:pt x="5" y="86"/>
                  </a:lnTo>
                  <a:lnTo>
                    <a:pt x="0" y="106"/>
                  </a:lnTo>
                  <a:lnTo>
                    <a:pt x="5" y="112"/>
                  </a:lnTo>
                  <a:lnTo>
                    <a:pt x="0" y="137"/>
                  </a:lnTo>
                  <a:lnTo>
                    <a:pt x="18" y="153"/>
                  </a:lnTo>
                  <a:lnTo>
                    <a:pt x="23" y="162"/>
                  </a:lnTo>
                  <a:lnTo>
                    <a:pt x="23" y="178"/>
                  </a:lnTo>
                  <a:lnTo>
                    <a:pt x="46" y="193"/>
                  </a:lnTo>
                  <a:lnTo>
                    <a:pt x="59" y="224"/>
                  </a:lnTo>
                  <a:lnTo>
                    <a:pt x="64" y="233"/>
                  </a:lnTo>
                  <a:lnTo>
                    <a:pt x="82" y="238"/>
                  </a:lnTo>
                  <a:lnTo>
                    <a:pt x="99" y="269"/>
                  </a:lnTo>
                  <a:lnTo>
                    <a:pt x="99" y="274"/>
                  </a:lnTo>
                  <a:lnTo>
                    <a:pt x="111" y="274"/>
                  </a:lnTo>
                  <a:lnTo>
                    <a:pt x="117" y="285"/>
                  </a:lnTo>
                  <a:lnTo>
                    <a:pt x="111" y="294"/>
                  </a:lnTo>
                  <a:lnTo>
                    <a:pt x="106" y="305"/>
                  </a:lnTo>
                  <a:lnTo>
                    <a:pt x="99" y="310"/>
                  </a:lnTo>
                  <a:lnTo>
                    <a:pt x="93" y="325"/>
                  </a:lnTo>
                  <a:lnTo>
                    <a:pt x="88" y="336"/>
                  </a:lnTo>
                  <a:lnTo>
                    <a:pt x="82" y="356"/>
                  </a:lnTo>
                  <a:lnTo>
                    <a:pt x="99" y="376"/>
                  </a:lnTo>
                  <a:lnTo>
                    <a:pt x="111" y="366"/>
                  </a:lnTo>
                  <a:lnTo>
                    <a:pt x="122" y="350"/>
                  </a:lnTo>
                  <a:lnTo>
                    <a:pt x="135" y="345"/>
                  </a:lnTo>
                  <a:lnTo>
                    <a:pt x="164" y="356"/>
                  </a:lnTo>
                  <a:lnTo>
                    <a:pt x="176" y="361"/>
                  </a:lnTo>
                  <a:lnTo>
                    <a:pt x="176" y="376"/>
                  </a:lnTo>
                  <a:lnTo>
                    <a:pt x="187" y="376"/>
                  </a:lnTo>
                  <a:lnTo>
                    <a:pt x="241" y="370"/>
                  </a:lnTo>
                  <a:lnTo>
                    <a:pt x="246" y="376"/>
                  </a:lnTo>
                  <a:lnTo>
                    <a:pt x="252" y="376"/>
                  </a:lnTo>
                  <a:lnTo>
                    <a:pt x="252" y="366"/>
                  </a:lnTo>
                  <a:lnTo>
                    <a:pt x="257" y="356"/>
                  </a:lnTo>
                  <a:lnTo>
                    <a:pt x="257" y="336"/>
                  </a:lnTo>
                  <a:lnTo>
                    <a:pt x="270" y="325"/>
                  </a:lnTo>
                </a:path>
              </a:pathLst>
            </a:custGeom>
            <a:solidFill>
              <a:srgbClr val="FFC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7705541" y="4503425"/>
              <a:ext cx="381499" cy="775722"/>
            </a:xfrm>
            <a:custGeom>
              <a:avLst/>
              <a:gdLst>
                <a:gd name="T0" fmla="*/ 368 w 400"/>
                <a:gd name="T1" fmla="*/ 208 h 685"/>
                <a:gd name="T2" fmla="*/ 375 w 400"/>
                <a:gd name="T3" fmla="*/ 217 h 685"/>
                <a:gd name="T4" fmla="*/ 375 w 400"/>
                <a:gd name="T5" fmla="*/ 309 h 685"/>
                <a:gd name="T6" fmla="*/ 391 w 400"/>
                <a:gd name="T7" fmla="*/ 318 h 685"/>
                <a:gd name="T8" fmla="*/ 391 w 400"/>
                <a:gd name="T9" fmla="*/ 329 h 685"/>
                <a:gd name="T10" fmla="*/ 368 w 400"/>
                <a:gd name="T11" fmla="*/ 365 h 685"/>
                <a:gd name="T12" fmla="*/ 357 w 400"/>
                <a:gd name="T13" fmla="*/ 360 h 685"/>
                <a:gd name="T14" fmla="*/ 334 w 400"/>
                <a:gd name="T15" fmla="*/ 360 h 685"/>
                <a:gd name="T16" fmla="*/ 282 w 400"/>
                <a:gd name="T17" fmla="*/ 379 h 685"/>
                <a:gd name="T18" fmla="*/ 251 w 400"/>
                <a:gd name="T19" fmla="*/ 399 h 685"/>
                <a:gd name="T20" fmla="*/ 228 w 400"/>
                <a:gd name="T21" fmla="*/ 430 h 685"/>
                <a:gd name="T22" fmla="*/ 240 w 400"/>
                <a:gd name="T23" fmla="*/ 471 h 685"/>
                <a:gd name="T24" fmla="*/ 246 w 400"/>
                <a:gd name="T25" fmla="*/ 480 h 685"/>
                <a:gd name="T26" fmla="*/ 251 w 400"/>
                <a:gd name="T27" fmla="*/ 516 h 685"/>
                <a:gd name="T28" fmla="*/ 222 w 400"/>
                <a:gd name="T29" fmla="*/ 547 h 685"/>
                <a:gd name="T30" fmla="*/ 181 w 400"/>
                <a:gd name="T31" fmla="*/ 561 h 685"/>
                <a:gd name="T32" fmla="*/ 152 w 400"/>
                <a:gd name="T33" fmla="*/ 603 h 685"/>
                <a:gd name="T34" fmla="*/ 147 w 400"/>
                <a:gd name="T35" fmla="*/ 622 h 685"/>
                <a:gd name="T36" fmla="*/ 124 w 400"/>
                <a:gd name="T37" fmla="*/ 673 h 685"/>
                <a:gd name="T38" fmla="*/ 95 w 400"/>
                <a:gd name="T39" fmla="*/ 684 h 685"/>
                <a:gd name="T40" fmla="*/ 30 w 400"/>
                <a:gd name="T41" fmla="*/ 678 h 685"/>
                <a:gd name="T42" fmla="*/ 7 w 400"/>
                <a:gd name="T43" fmla="*/ 664 h 685"/>
                <a:gd name="T44" fmla="*/ 7 w 400"/>
                <a:gd name="T45" fmla="*/ 648 h 685"/>
                <a:gd name="T46" fmla="*/ 0 w 400"/>
                <a:gd name="T47" fmla="*/ 622 h 685"/>
                <a:gd name="T48" fmla="*/ 0 w 400"/>
                <a:gd name="T49" fmla="*/ 597 h 685"/>
                <a:gd name="T50" fmla="*/ 7 w 400"/>
                <a:gd name="T51" fmla="*/ 586 h 685"/>
                <a:gd name="T52" fmla="*/ 30 w 400"/>
                <a:gd name="T53" fmla="*/ 586 h 685"/>
                <a:gd name="T54" fmla="*/ 46 w 400"/>
                <a:gd name="T55" fmla="*/ 561 h 685"/>
                <a:gd name="T56" fmla="*/ 77 w 400"/>
                <a:gd name="T57" fmla="*/ 511 h 685"/>
                <a:gd name="T58" fmla="*/ 71 w 400"/>
                <a:gd name="T59" fmla="*/ 491 h 685"/>
                <a:gd name="T60" fmla="*/ 53 w 400"/>
                <a:gd name="T61" fmla="*/ 451 h 685"/>
                <a:gd name="T62" fmla="*/ 77 w 400"/>
                <a:gd name="T63" fmla="*/ 451 h 685"/>
                <a:gd name="T64" fmla="*/ 88 w 400"/>
                <a:gd name="T65" fmla="*/ 435 h 685"/>
                <a:gd name="T66" fmla="*/ 129 w 400"/>
                <a:gd name="T67" fmla="*/ 435 h 685"/>
                <a:gd name="T68" fmla="*/ 141 w 400"/>
                <a:gd name="T69" fmla="*/ 410 h 685"/>
                <a:gd name="T70" fmla="*/ 134 w 400"/>
                <a:gd name="T71" fmla="*/ 365 h 685"/>
                <a:gd name="T72" fmla="*/ 111 w 400"/>
                <a:gd name="T73" fmla="*/ 343 h 685"/>
                <a:gd name="T74" fmla="*/ 100 w 400"/>
                <a:gd name="T75" fmla="*/ 318 h 685"/>
                <a:gd name="T76" fmla="*/ 71 w 400"/>
                <a:gd name="T77" fmla="*/ 198 h 685"/>
                <a:gd name="T78" fmla="*/ 30 w 400"/>
                <a:gd name="T79" fmla="*/ 127 h 685"/>
                <a:gd name="T80" fmla="*/ 17 w 400"/>
                <a:gd name="T81" fmla="*/ 91 h 685"/>
                <a:gd name="T82" fmla="*/ 0 w 400"/>
                <a:gd name="T83" fmla="*/ 61 h 685"/>
                <a:gd name="T84" fmla="*/ 23 w 400"/>
                <a:gd name="T85" fmla="*/ 36 h 685"/>
                <a:gd name="T86" fmla="*/ 64 w 400"/>
                <a:gd name="T87" fmla="*/ 41 h 685"/>
                <a:gd name="T88" fmla="*/ 77 w 400"/>
                <a:gd name="T89" fmla="*/ 61 h 685"/>
                <a:gd name="T90" fmla="*/ 141 w 400"/>
                <a:gd name="T91" fmla="*/ 55 h 685"/>
                <a:gd name="T92" fmla="*/ 152 w 400"/>
                <a:gd name="T93" fmla="*/ 61 h 685"/>
                <a:gd name="T94" fmla="*/ 152 w 400"/>
                <a:gd name="T95" fmla="*/ 52 h 685"/>
                <a:gd name="T96" fmla="*/ 158 w 400"/>
                <a:gd name="T97" fmla="*/ 21 h 685"/>
                <a:gd name="T98" fmla="*/ 181 w 400"/>
                <a:gd name="T99" fmla="*/ 0 h 685"/>
                <a:gd name="T100" fmla="*/ 235 w 400"/>
                <a:gd name="T101" fmla="*/ 5 h 685"/>
                <a:gd name="T102" fmla="*/ 228 w 400"/>
                <a:gd name="T103" fmla="*/ 30 h 685"/>
                <a:gd name="T104" fmla="*/ 235 w 400"/>
                <a:gd name="T105" fmla="*/ 46 h 685"/>
                <a:gd name="T106" fmla="*/ 222 w 400"/>
                <a:gd name="T107" fmla="*/ 61 h 685"/>
                <a:gd name="T108" fmla="*/ 199 w 400"/>
                <a:gd name="T109" fmla="*/ 91 h 685"/>
                <a:gd name="T110" fmla="*/ 204 w 400"/>
                <a:gd name="T111" fmla="*/ 122 h 685"/>
                <a:gd name="T112" fmla="*/ 217 w 400"/>
                <a:gd name="T113" fmla="*/ 142 h 685"/>
                <a:gd name="T114" fmla="*/ 246 w 400"/>
                <a:gd name="T115" fmla="*/ 147 h 685"/>
                <a:gd name="T116" fmla="*/ 292 w 400"/>
                <a:gd name="T117" fmla="*/ 162 h 685"/>
                <a:gd name="T118" fmla="*/ 339 w 400"/>
                <a:gd name="T119" fmla="*/ 187 h 6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0"/>
                <a:gd name="T181" fmla="*/ 0 h 685"/>
                <a:gd name="T182" fmla="*/ 400 w 400"/>
                <a:gd name="T183" fmla="*/ 685 h 6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0" h="685">
                  <a:moveTo>
                    <a:pt x="339" y="187"/>
                  </a:moveTo>
                  <a:lnTo>
                    <a:pt x="368" y="208"/>
                  </a:lnTo>
                  <a:lnTo>
                    <a:pt x="381" y="208"/>
                  </a:lnTo>
                  <a:lnTo>
                    <a:pt x="375" y="217"/>
                  </a:lnTo>
                  <a:lnTo>
                    <a:pt x="368" y="304"/>
                  </a:lnTo>
                  <a:lnTo>
                    <a:pt x="375" y="309"/>
                  </a:lnTo>
                  <a:lnTo>
                    <a:pt x="381" y="324"/>
                  </a:lnTo>
                  <a:lnTo>
                    <a:pt x="391" y="318"/>
                  </a:lnTo>
                  <a:lnTo>
                    <a:pt x="399" y="324"/>
                  </a:lnTo>
                  <a:lnTo>
                    <a:pt x="391" y="329"/>
                  </a:lnTo>
                  <a:lnTo>
                    <a:pt x="368" y="360"/>
                  </a:lnTo>
                  <a:lnTo>
                    <a:pt x="368" y="365"/>
                  </a:lnTo>
                  <a:lnTo>
                    <a:pt x="363" y="365"/>
                  </a:lnTo>
                  <a:lnTo>
                    <a:pt x="357" y="360"/>
                  </a:lnTo>
                  <a:lnTo>
                    <a:pt x="345" y="360"/>
                  </a:lnTo>
                  <a:lnTo>
                    <a:pt x="334" y="360"/>
                  </a:lnTo>
                  <a:lnTo>
                    <a:pt x="310" y="360"/>
                  </a:lnTo>
                  <a:lnTo>
                    <a:pt x="282" y="379"/>
                  </a:lnTo>
                  <a:lnTo>
                    <a:pt x="264" y="390"/>
                  </a:lnTo>
                  <a:lnTo>
                    <a:pt x="251" y="399"/>
                  </a:lnTo>
                  <a:lnTo>
                    <a:pt x="246" y="410"/>
                  </a:lnTo>
                  <a:lnTo>
                    <a:pt x="228" y="430"/>
                  </a:lnTo>
                  <a:lnTo>
                    <a:pt x="235" y="441"/>
                  </a:lnTo>
                  <a:lnTo>
                    <a:pt x="240" y="471"/>
                  </a:lnTo>
                  <a:lnTo>
                    <a:pt x="240" y="477"/>
                  </a:lnTo>
                  <a:lnTo>
                    <a:pt x="246" y="480"/>
                  </a:lnTo>
                  <a:lnTo>
                    <a:pt x="246" y="505"/>
                  </a:lnTo>
                  <a:lnTo>
                    <a:pt x="251" y="516"/>
                  </a:lnTo>
                  <a:lnTo>
                    <a:pt x="228" y="541"/>
                  </a:lnTo>
                  <a:lnTo>
                    <a:pt x="222" y="547"/>
                  </a:lnTo>
                  <a:lnTo>
                    <a:pt x="194" y="558"/>
                  </a:lnTo>
                  <a:lnTo>
                    <a:pt x="181" y="561"/>
                  </a:lnTo>
                  <a:lnTo>
                    <a:pt x="158" y="592"/>
                  </a:lnTo>
                  <a:lnTo>
                    <a:pt x="152" y="603"/>
                  </a:lnTo>
                  <a:lnTo>
                    <a:pt x="147" y="612"/>
                  </a:lnTo>
                  <a:lnTo>
                    <a:pt x="147" y="622"/>
                  </a:lnTo>
                  <a:lnTo>
                    <a:pt x="141" y="637"/>
                  </a:lnTo>
                  <a:lnTo>
                    <a:pt x="124" y="673"/>
                  </a:lnTo>
                  <a:lnTo>
                    <a:pt x="118" y="678"/>
                  </a:lnTo>
                  <a:lnTo>
                    <a:pt x="95" y="684"/>
                  </a:lnTo>
                  <a:lnTo>
                    <a:pt x="46" y="684"/>
                  </a:lnTo>
                  <a:lnTo>
                    <a:pt x="30" y="678"/>
                  </a:lnTo>
                  <a:lnTo>
                    <a:pt x="17" y="673"/>
                  </a:lnTo>
                  <a:lnTo>
                    <a:pt x="7" y="664"/>
                  </a:lnTo>
                  <a:lnTo>
                    <a:pt x="7" y="653"/>
                  </a:lnTo>
                  <a:lnTo>
                    <a:pt x="7" y="648"/>
                  </a:lnTo>
                  <a:lnTo>
                    <a:pt x="7" y="637"/>
                  </a:lnTo>
                  <a:lnTo>
                    <a:pt x="0" y="622"/>
                  </a:lnTo>
                  <a:lnTo>
                    <a:pt x="0" y="612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7" y="586"/>
                  </a:lnTo>
                  <a:lnTo>
                    <a:pt x="17" y="592"/>
                  </a:lnTo>
                  <a:lnTo>
                    <a:pt x="30" y="586"/>
                  </a:lnTo>
                  <a:lnTo>
                    <a:pt x="41" y="572"/>
                  </a:lnTo>
                  <a:lnTo>
                    <a:pt x="46" y="561"/>
                  </a:lnTo>
                  <a:lnTo>
                    <a:pt x="59" y="541"/>
                  </a:lnTo>
                  <a:lnTo>
                    <a:pt x="77" y="511"/>
                  </a:lnTo>
                  <a:lnTo>
                    <a:pt x="71" y="502"/>
                  </a:lnTo>
                  <a:lnTo>
                    <a:pt x="71" y="491"/>
                  </a:lnTo>
                  <a:lnTo>
                    <a:pt x="41" y="466"/>
                  </a:lnTo>
                  <a:lnTo>
                    <a:pt x="53" y="451"/>
                  </a:lnTo>
                  <a:lnTo>
                    <a:pt x="59" y="451"/>
                  </a:lnTo>
                  <a:lnTo>
                    <a:pt x="77" y="451"/>
                  </a:lnTo>
                  <a:lnTo>
                    <a:pt x="82" y="446"/>
                  </a:lnTo>
                  <a:lnTo>
                    <a:pt x="88" y="435"/>
                  </a:lnTo>
                  <a:lnTo>
                    <a:pt x="95" y="435"/>
                  </a:lnTo>
                  <a:lnTo>
                    <a:pt x="129" y="435"/>
                  </a:lnTo>
                  <a:lnTo>
                    <a:pt x="134" y="421"/>
                  </a:lnTo>
                  <a:lnTo>
                    <a:pt x="141" y="410"/>
                  </a:lnTo>
                  <a:lnTo>
                    <a:pt x="147" y="374"/>
                  </a:lnTo>
                  <a:lnTo>
                    <a:pt x="134" y="365"/>
                  </a:lnTo>
                  <a:lnTo>
                    <a:pt x="124" y="360"/>
                  </a:lnTo>
                  <a:lnTo>
                    <a:pt x="111" y="343"/>
                  </a:lnTo>
                  <a:lnTo>
                    <a:pt x="106" y="334"/>
                  </a:lnTo>
                  <a:lnTo>
                    <a:pt x="100" y="318"/>
                  </a:lnTo>
                  <a:lnTo>
                    <a:pt x="82" y="243"/>
                  </a:lnTo>
                  <a:lnTo>
                    <a:pt x="71" y="198"/>
                  </a:lnTo>
                  <a:lnTo>
                    <a:pt x="41" y="172"/>
                  </a:lnTo>
                  <a:lnTo>
                    <a:pt x="30" y="127"/>
                  </a:lnTo>
                  <a:lnTo>
                    <a:pt x="30" y="111"/>
                  </a:lnTo>
                  <a:lnTo>
                    <a:pt x="17" y="91"/>
                  </a:lnTo>
                  <a:lnTo>
                    <a:pt x="12" y="81"/>
                  </a:lnTo>
                  <a:lnTo>
                    <a:pt x="0" y="61"/>
                  </a:lnTo>
                  <a:lnTo>
                    <a:pt x="12" y="52"/>
                  </a:lnTo>
                  <a:lnTo>
                    <a:pt x="23" y="36"/>
                  </a:lnTo>
                  <a:lnTo>
                    <a:pt x="35" y="30"/>
                  </a:lnTo>
                  <a:lnTo>
                    <a:pt x="64" y="41"/>
                  </a:lnTo>
                  <a:lnTo>
                    <a:pt x="77" y="46"/>
                  </a:lnTo>
                  <a:lnTo>
                    <a:pt x="77" y="61"/>
                  </a:lnTo>
                  <a:lnTo>
                    <a:pt x="88" y="61"/>
                  </a:lnTo>
                  <a:lnTo>
                    <a:pt x="141" y="55"/>
                  </a:lnTo>
                  <a:lnTo>
                    <a:pt x="147" y="61"/>
                  </a:lnTo>
                  <a:lnTo>
                    <a:pt x="152" y="61"/>
                  </a:lnTo>
                  <a:lnTo>
                    <a:pt x="152" y="52"/>
                  </a:lnTo>
                  <a:lnTo>
                    <a:pt x="158" y="41"/>
                  </a:lnTo>
                  <a:lnTo>
                    <a:pt x="158" y="21"/>
                  </a:lnTo>
                  <a:lnTo>
                    <a:pt x="170" y="10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235" y="5"/>
                  </a:lnTo>
                  <a:lnTo>
                    <a:pt x="228" y="16"/>
                  </a:lnTo>
                  <a:lnTo>
                    <a:pt x="228" y="30"/>
                  </a:lnTo>
                  <a:lnTo>
                    <a:pt x="235" y="36"/>
                  </a:lnTo>
                  <a:lnTo>
                    <a:pt x="235" y="46"/>
                  </a:lnTo>
                  <a:lnTo>
                    <a:pt x="228" y="55"/>
                  </a:lnTo>
                  <a:lnTo>
                    <a:pt x="222" y="61"/>
                  </a:lnTo>
                  <a:lnTo>
                    <a:pt x="212" y="77"/>
                  </a:lnTo>
                  <a:lnTo>
                    <a:pt x="199" y="91"/>
                  </a:lnTo>
                  <a:lnTo>
                    <a:pt x="199" y="117"/>
                  </a:lnTo>
                  <a:lnTo>
                    <a:pt x="204" y="122"/>
                  </a:lnTo>
                  <a:lnTo>
                    <a:pt x="204" y="131"/>
                  </a:lnTo>
                  <a:lnTo>
                    <a:pt x="217" y="142"/>
                  </a:lnTo>
                  <a:lnTo>
                    <a:pt x="228" y="147"/>
                  </a:lnTo>
                  <a:lnTo>
                    <a:pt x="246" y="147"/>
                  </a:lnTo>
                  <a:lnTo>
                    <a:pt x="269" y="147"/>
                  </a:lnTo>
                  <a:lnTo>
                    <a:pt x="292" y="162"/>
                  </a:lnTo>
                  <a:lnTo>
                    <a:pt x="305" y="172"/>
                  </a:lnTo>
                  <a:lnTo>
                    <a:pt x="339" y="187"/>
                  </a:lnTo>
                </a:path>
              </a:pathLst>
            </a:custGeom>
            <a:solidFill>
              <a:srgbClr val="FFC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573916" y="2287237"/>
              <a:ext cx="576064" cy="832344"/>
            </a:xfrm>
            <a:custGeom>
              <a:avLst/>
              <a:gdLst>
                <a:gd name="T0" fmla="*/ 99 w 604"/>
                <a:gd name="T1" fmla="*/ 542 h 735"/>
                <a:gd name="T2" fmla="*/ 63 w 604"/>
                <a:gd name="T3" fmla="*/ 548 h 735"/>
                <a:gd name="T4" fmla="*/ 46 w 604"/>
                <a:gd name="T5" fmla="*/ 573 h 735"/>
                <a:gd name="T6" fmla="*/ 46 w 604"/>
                <a:gd name="T7" fmla="*/ 598 h 735"/>
                <a:gd name="T8" fmla="*/ 52 w 604"/>
                <a:gd name="T9" fmla="*/ 623 h 735"/>
                <a:gd name="T10" fmla="*/ 75 w 604"/>
                <a:gd name="T11" fmla="*/ 679 h 735"/>
                <a:gd name="T12" fmla="*/ 117 w 604"/>
                <a:gd name="T13" fmla="*/ 694 h 735"/>
                <a:gd name="T14" fmla="*/ 151 w 604"/>
                <a:gd name="T15" fmla="*/ 708 h 735"/>
                <a:gd name="T16" fmla="*/ 221 w 604"/>
                <a:gd name="T17" fmla="*/ 705 h 735"/>
                <a:gd name="T18" fmla="*/ 239 w 604"/>
                <a:gd name="T19" fmla="*/ 734 h 735"/>
                <a:gd name="T20" fmla="*/ 286 w 604"/>
                <a:gd name="T21" fmla="*/ 724 h 735"/>
                <a:gd name="T22" fmla="*/ 309 w 604"/>
                <a:gd name="T23" fmla="*/ 719 h 735"/>
                <a:gd name="T24" fmla="*/ 322 w 604"/>
                <a:gd name="T25" fmla="*/ 679 h 735"/>
                <a:gd name="T26" fmla="*/ 338 w 604"/>
                <a:gd name="T27" fmla="*/ 649 h 735"/>
                <a:gd name="T28" fmla="*/ 361 w 604"/>
                <a:gd name="T29" fmla="*/ 613 h 735"/>
                <a:gd name="T30" fmla="*/ 397 w 604"/>
                <a:gd name="T31" fmla="*/ 613 h 735"/>
                <a:gd name="T32" fmla="*/ 450 w 604"/>
                <a:gd name="T33" fmla="*/ 598 h 735"/>
                <a:gd name="T34" fmla="*/ 491 w 604"/>
                <a:gd name="T35" fmla="*/ 602 h 735"/>
                <a:gd name="T36" fmla="*/ 525 w 604"/>
                <a:gd name="T37" fmla="*/ 568 h 735"/>
                <a:gd name="T38" fmla="*/ 556 w 604"/>
                <a:gd name="T39" fmla="*/ 573 h 735"/>
                <a:gd name="T40" fmla="*/ 585 w 604"/>
                <a:gd name="T41" fmla="*/ 602 h 735"/>
                <a:gd name="T42" fmla="*/ 603 w 604"/>
                <a:gd name="T43" fmla="*/ 557 h 735"/>
                <a:gd name="T44" fmla="*/ 567 w 604"/>
                <a:gd name="T45" fmla="*/ 501 h 735"/>
                <a:gd name="T46" fmla="*/ 532 w 604"/>
                <a:gd name="T47" fmla="*/ 456 h 735"/>
                <a:gd name="T48" fmla="*/ 473 w 604"/>
                <a:gd name="T49" fmla="*/ 450 h 735"/>
                <a:gd name="T50" fmla="*/ 450 w 604"/>
                <a:gd name="T51" fmla="*/ 394 h 735"/>
                <a:gd name="T52" fmla="*/ 455 w 604"/>
                <a:gd name="T53" fmla="*/ 349 h 735"/>
                <a:gd name="T54" fmla="*/ 491 w 604"/>
                <a:gd name="T55" fmla="*/ 375 h 735"/>
                <a:gd name="T56" fmla="*/ 509 w 604"/>
                <a:gd name="T57" fmla="*/ 349 h 735"/>
                <a:gd name="T58" fmla="*/ 509 w 604"/>
                <a:gd name="T59" fmla="*/ 299 h 735"/>
                <a:gd name="T60" fmla="*/ 486 w 604"/>
                <a:gd name="T61" fmla="*/ 248 h 735"/>
                <a:gd name="T62" fmla="*/ 473 w 604"/>
                <a:gd name="T63" fmla="*/ 187 h 735"/>
                <a:gd name="T64" fmla="*/ 514 w 604"/>
                <a:gd name="T65" fmla="*/ 120 h 735"/>
                <a:gd name="T66" fmla="*/ 468 w 604"/>
                <a:gd name="T67" fmla="*/ 75 h 735"/>
                <a:gd name="T68" fmla="*/ 462 w 604"/>
                <a:gd name="T69" fmla="*/ 14 h 735"/>
                <a:gd name="T70" fmla="*/ 439 w 604"/>
                <a:gd name="T71" fmla="*/ 5 h 735"/>
                <a:gd name="T72" fmla="*/ 361 w 604"/>
                <a:gd name="T73" fmla="*/ 66 h 735"/>
                <a:gd name="T74" fmla="*/ 351 w 604"/>
                <a:gd name="T75" fmla="*/ 117 h 735"/>
                <a:gd name="T76" fmla="*/ 315 w 604"/>
                <a:gd name="T77" fmla="*/ 147 h 735"/>
                <a:gd name="T78" fmla="*/ 298 w 604"/>
                <a:gd name="T79" fmla="*/ 192 h 735"/>
                <a:gd name="T80" fmla="*/ 309 w 604"/>
                <a:gd name="T81" fmla="*/ 232 h 735"/>
                <a:gd name="T82" fmla="*/ 262 w 604"/>
                <a:gd name="T83" fmla="*/ 274 h 735"/>
                <a:gd name="T84" fmla="*/ 210 w 604"/>
                <a:gd name="T85" fmla="*/ 263 h 735"/>
                <a:gd name="T86" fmla="*/ 163 w 604"/>
                <a:gd name="T87" fmla="*/ 268 h 735"/>
                <a:gd name="T88" fmla="*/ 122 w 604"/>
                <a:gd name="T89" fmla="*/ 274 h 735"/>
                <a:gd name="T90" fmla="*/ 127 w 604"/>
                <a:gd name="T91" fmla="*/ 313 h 735"/>
                <a:gd name="T92" fmla="*/ 122 w 604"/>
                <a:gd name="T93" fmla="*/ 360 h 735"/>
                <a:gd name="T94" fmla="*/ 81 w 604"/>
                <a:gd name="T95" fmla="*/ 375 h 735"/>
                <a:gd name="T96" fmla="*/ 63 w 604"/>
                <a:gd name="T97" fmla="*/ 394 h 735"/>
                <a:gd name="T98" fmla="*/ 0 w 604"/>
                <a:gd name="T99" fmla="*/ 400 h 735"/>
                <a:gd name="T100" fmla="*/ 23 w 604"/>
                <a:gd name="T101" fmla="*/ 431 h 735"/>
                <a:gd name="T102" fmla="*/ 39 w 604"/>
                <a:gd name="T103" fmla="*/ 481 h 735"/>
                <a:gd name="T104" fmla="*/ 81 w 604"/>
                <a:gd name="T105" fmla="*/ 501 h 7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4"/>
                <a:gd name="T160" fmla="*/ 0 h 735"/>
                <a:gd name="T161" fmla="*/ 604 w 604"/>
                <a:gd name="T162" fmla="*/ 735 h 7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4" h="735">
                  <a:moveTo>
                    <a:pt x="93" y="526"/>
                  </a:moveTo>
                  <a:lnTo>
                    <a:pt x="99" y="537"/>
                  </a:lnTo>
                  <a:lnTo>
                    <a:pt x="99" y="542"/>
                  </a:lnTo>
                  <a:lnTo>
                    <a:pt x="86" y="537"/>
                  </a:lnTo>
                  <a:lnTo>
                    <a:pt x="70" y="537"/>
                  </a:lnTo>
                  <a:lnTo>
                    <a:pt x="63" y="548"/>
                  </a:lnTo>
                  <a:lnTo>
                    <a:pt x="63" y="557"/>
                  </a:lnTo>
                  <a:lnTo>
                    <a:pt x="52" y="573"/>
                  </a:lnTo>
                  <a:lnTo>
                    <a:pt x="46" y="573"/>
                  </a:lnTo>
                  <a:lnTo>
                    <a:pt x="39" y="582"/>
                  </a:lnTo>
                  <a:lnTo>
                    <a:pt x="46" y="598"/>
                  </a:lnTo>
                  <a:lnTo>
                    <a:pt x="52" y="607"/>
                  </a:lnTo>
                  <a:lnTo>
                    <a:pt x="46" y="613"/>
                  </a:lnTo>
                  <a:lnTo>
                    <a:pt x="52" y="623"/>
                  </a:lnTo>
                  <a:lnTo>
                    <a:pt x="46" y="638"/>
                  </a:lnTo>
                  <a:lnTo>
                    <a:pt x="63" y="658"/>
                  </a:lnTo>
                  <a:lnTo>
                    <a:pt x="75" y="679"/>
                  </a:lnTo>
                  <a:lnTo>
                    <a:pt x="104" y="688"/>
                  </a:lnTo>
                  <a:lnTo>
                    <a:pt x="109" y="688"/>
                  </a:lnTo>
                  <a:lnTo>
                    <a:pt x="117" y="694"/>
                  </a:lnTo>
                  <a:lnTo>
                    <a:pt x="127" y="694"/>
                  </a:lnTo>
                  <a:lnTo>
                    <a:pt x="145" y="708"/>
                  </a:lnTo>
                  <a:lnTo>
                    <a:pt x="151" y="708"/>
                  </a:lnTo>
                  <a:lnTo>
                    <a:pt x="181" y="705"/>
                  </a:lnTo>
                  <a:lnTo>
                    <a:pt x="210" y="714"/>
                  </a:lnTo>
                  <a:lnTo>
                    <a:pt x="221" y="705"/>
                  </a:lnTo>
                  <a:lnTo>
                    <a:pt x="228" y="708"/>
                  </a:lnTo>
                  <a:lnTo>
                    <a:pt x="228" y="719"/>
                  </a:lnTo>
                  <a:lnTo>
                    <a:pt x="239" y="734"/>
                  </a:lnTo>
                  <a:lnTo>
                    <a:pt x="262" y="724"/>
                  </a:lnTo>
                  <a:lnTo>
                    <a:pt x="268" y="730"/>
                  </a:lnTo>
                  <a:lnTo>
                    <a:pt x="286" y="724"/>
                  </a:lnTo>
                  <a:lnTo>
                    <a:pt x="298" y="719"/>
                  </a:lnTo>
                  <a:lnTo>
                    <a:pt x="304" y="719"/>
                  </a:lnTo>
                  <a:lnTo>
                    <a:pt x="309" y="719"/>
                  </a:lnTo>
                  <a:lnTo>
                    <a:pt x="322" y="708"/>
                  </a:lnTo>
                  <a:lnTo>
                    <a:pt x="315" y="688"/>
                  </a:lnTo>
                  <a:lnTo>
                    <a:pt x="322" y="679"/>
                  </a:lnTo>
                  <a:lnTo>
                    <a:pt x="327" y="663"/>
                  </a:lnTo>
                  <a:lnTo>
                    <a:pt x="327" y="654"/>
                  </a:lnTo>
                  <a:lnTo>
                    <a:pt x="338" y="649"/>
                  </a:lnTo>
                  <a:lnTo>
                    <a:pt x="351" y="633"/>
                  </a:lnTo>
                  <a:lnTo>
                    <a:pt x="356" y="623"/>
                  </a:lnTo>
                  <a:lnTo>
                    <a:pt x="361" y="613"/>
                  </a:lnTo>
                  <a:lnTo>
                    <a:pt x="374" y="598"/>
                  </a:lnTo>
                  <a:lnTo>
                    <a:pt x="392" y="613"/>
                  </a:lnTo>
                  <a:lnTo>
                    <a:pt x="397" y="613"/>
                  </a:lnTo>
                  <a:lnTo>
                    <a:pt x="408" y="602"/>
                  </a:lnTo>
                  <a:lnTo>
                    <a:pt x="426" y="607"/>
                  </a:lnTo>
                  <a:lnTo>
                    <a:pt x="450" y="598"/>
                  </a:lnTo>
                  <a:lnTo>
                    <a:pt x="462" y="593"/>
                  </a:lnTo>
                  <a:lnTo>
                    <a:pt x="478" y="593"/>
                  </a:lnTo>
                  <a:lnTo>
                    <a:pt x="491" y="602"/>
                  </a:lnTo>
                  <a:lnTo>
                    <a:pt x="496" y="602"/>
                  </a:lnTo>
                  <a:lnTo>
                    <a:pt x="520" y="582"/>
                  </a:lnTo>
                  <a:lnTo>
                    <a:pt x="525" y="568"/>
                  </a:lnTo>
                  <a:lnTo>
                    <a:pt x="543" y="568"/>
                  </a:lnTo>
                  <a:lnTo>
                    <a:pt x="556" y="573"/>
                  </a:lnTo>
                  <a:lnTo>
                    <a:pt x="561" y="593"/>
                  </a:lnTo>
                  <a:lnTo>
                    <a:pt x="579" y="602"/>
                  </a:lnTo>
                  <a:lnTo>
                    <a:pt x="585" y="602"/>
                  </a:lnTo>
                  <a:lnTo>
                    <a:pt x="590" y="598"/>
                  </a:lnTo>
                  <a:lnTo>
                    <a:pt x="590" y="582"/>
                  </a:lnTo>
                  <a:lnTo>
                    <a:pt x="603" y="557"/>
                  </a:lnTo>
                  <a:lnTo>
                    <a:pt x="603" y="551"/>
                  </a:lnTo>
                  <a:lnTo>
                    <a:pt x="597" y="532"/>
                  </a:lnTo>
                  <a:lnTo>
                    <a:pt x="567" y="501"/>
                  </a:lnTo>
                  <a:lnTo>
                    <a:pt x="556" y="492"/>
                  </a:lnTo>
                  <a:lnTo>
                    <a:pt x="549" y="470"/>
                  </a:lnTo>
                  <a:lnTo>
                    <a:pt x="532" y="456"/>
                  </a:lnTo>
                  <a:lnTo>
                    <a:pt x="520" y="450"/>
                  </a:lnTo>
                  <a:lnTo>
                    <a:pt x="491" y="456"/>
                  </a:lnTo>
                  <a:lnTo>
                    <a:pt x="473" y="450"/>
                  </a:lnTo>
                  <a:lnTo>
                    <a:pt x="468" y="440"/>
                  </a:lnTo>
                  <a:lnTo>
                    <a:pt x="455" y="414"/>
                  </a:lnTo>
                  <a:lnTo>
                    <a:pt x="450" y="394"/>
                  </a:lnTo>
                  <a:lnTo>
                    <a:pt x="450" y="380"/>
                  </a:lnTo>
                  <a:lnTo>
                    <a:pt x="455" y="364"/>
                  </a:lnTo>
                  <a:lnTo>
                    <a:pt x="455" y="349"/>
                  </a:lnTo>
                  <a:lnTo>
                    <a:pt x="478" y="355"/>
                  </a:lnTo>
                  <a:lnTo>
                    <a:pt x="486" y="375"/>
                  </a:lnTo>
                  <a:lnTo>
                    <a:pt x="491" y="375"/>
                  </a:lnTo>
                  <a:lnTo>
                    <a:pt x="496" y="369"/>
                  </a:lnTo>
                  <a:lnTo>
                    <a:pt x="496" y="355"/>
                  </a:lnTo>
                  <a:lnTo>
                    <a:pt x="509" y="349"/>
                  </a:lnTo>
                  <a:lnTo>
                    <a:pt x="520" y="344"/>
                  </a:lnTo>
                  <a:lnTo>
                    <a:pt x="514" y="313"/>
                  </a:lnTo>
                  <a:lnTo>
                    <a:pt x="509" y="299"/>
                  </a:lnTo>
                  <a:lnTo>
                    <a:pt x="496" y="293"/>
                  </a:lnTo>
                  <a:lnTo>
                    <a:pt x="486" y="263"/>
                  </a:lnTo>
                  <a:lnTo>
                    <a:pt x="486" y="248"/>
                  </a:lnTo>
                  <a:lnTo>
                    <a:pt x="473" y="232"/>
                  </a:lnTo>
                  <a:lnTo>
                    <a:pt x="468" y="201"/>
                  </a:lnTo>
                  <a:lnTo>
                    <a:pt x="473" y="187"/>
                  </a:lnTo>
                  <a:lnTo>
                    <a:pt x="473" y="176"/>
                  </a:lnTo>
                  <a:lnTo>
                    <a:pt x="496" y="156"/>
                  </a:lnTo>
                  <a:lnTo>
                    <a:pt x="514" y="120"/>
                  </a:lnTo>
                  <a:lnTo>
                    <a:pt x="509" y="117"/>
                  </a:lnTo>
                  <a:lnTo>
                    <a:pt x="491" y="111"/>
                  </a:lnTo>
                  <a:lnTo>
                    <a:pt x="468" y="75"/>
                  </a:lnTo>
                  <a:lnTo>
                    <a:pt x="450" y="66"/>
                  </a:lnTo>
                  <a:lnTo>
                    <a:pt x="450" y="61"/>
                  </a:lnTo>
                  <a:lnTo>
                    <a:pt x="462" y="14"/>
                  </a:lnTo>
                  <a:lnTo>
                    <a:pt x="450" y="5"/>
                  </a:lnTo>
                  <a:lnTo>
                    <a:pt x="444" y="0"/>
                  </a:lnTo>
                  <a:lnTo>
                    <a:pt x="439" y="5"/>
                  </a:lnTo>
                  <a:lnTo>
                    <a:pt x="415" y="25"/>
                  </a:lnTo>
                  <a:lnTo>
                    <a:pt x="369" y="55"/>
                  </a:lnTo>
                  <a:lnTo>
                    <a:pt x="361" y="66"/>
                  </a:lnTo>
                  <a:lnTo>
                    <a:pt x="374" y="91"/>
                  </a:lnTo>
                  <a:lnTo>
                    <a:pt x="374" y="100"/>
                  </a:lnTo>
                  <a:lnTo>
                    <a:pt x="351" y="117"/>
                  </a:lnTo>
                  <a:lnTo>
                    <a:pt x="345" y="120"/>
                  </a:lnTo>
                  <a:lnTo>
                    <a:pt x="338" y="137"/>
                  </a:lnTo>
                  <a:lnTo>
                    <a:pt x="315" y="147"/>
                  </a:lnTo>
                  <a:lnTo>
                    <a:pt x="304" y="162"/>
                  </a:lnTo>
                  <a:lnTo>
                    <a:pt x="304" y="176"/>
                  </a:lnTo>
                  <a:lnTo>
                    <a:pt x="298" y="192"/>
                  </a:lnTo>
                  <a:lnTo>
                    <a:pt x="309" y="218"/>
                  </a:lnTo>
                  <a:lnTo>
                    <a:pt x="304" y="223"/>
                  </a:lnTo>
                  <a:lnTo>
                    <a:pt x="309" y="232"/>
                  </a:lnTo>
                  <a:lnTo>
                    <a:pt x="309" y="254"/>
                  </a:lnTo>
                  <a:lnTo>
                    <a:pt x="286" y="257"/>
                  </a:lnTo>
                  <a:lnTo>
                    <a:pt x="262" y="274"/>
                  </a:lnTo>
                  <a:lnTo>
                    <a:pt x="252" y="274"/>
                  </a:lnTo>
                  <a:lnTo>
                    <a:pt x="234" y="268"/>
                  </a:lnTo>
                  <a:lnTo>
                    <a:pt x="210" y="263"/>
                  </a:lnTo>
                  <a:lnTo>
                    <a:pt x="181" y="268"/>
                  </a:lnTo>
                  <a:lnTo>
                    <a:pt x="169" y="268"/>
                  </a:lnTo>
                  <a:lnTo>
                    <a:pt x="163" y="268"/>
                  </a:lnTo>
                  <a:lnTo>
                    <a:pt x="151" y="274"/>
                  </a:lnTo>
                  <a:lnTo>
                    <a:pt x="135" y="279"/>
                  </a:lnTo>
                  <a:lnTo>
                    <a:pt x="122" y="274"/>
                  </a:lnTo>
                  <a:lnTo>
                    <a:pt x="109" y="279"/>
                  </a:lnTo>
                  <a:lnTo>
                    <a:pt x="109" y="293"/>
                  </a:lnTo>
                  <a:lnTo>
                    <a:pt x="127" y="313"/>
                  </a:lnTo>
                  <a:lnTo>
                    <a:pt x="135" y="324"/>
                  </a:lnTo>
                  <a:lnTo>
                    <a:pt x="122" y="344"/>
                  </a:lnTo>
                  <a:lnTo>
                    <a:pt x="122" y="360"/>
                  </a:lnTo>
                  <a:lnTo>
                    <a:pt x="109" y="375"/>
                  </a:lnTo>
                  <a:lnTo>
                    <a:pt x="93" y="375"/>
                  </a:lnTo>
                  <a:lnTo>
                    <a:pt x="81" y="375"/>
                  </a:lnTo>
                  <a:lnTo>
                    <a:pt x="75" y="385"/>
                  </a:lnTo>
                  <a:lnTo>
                    <a:pt x="63" y="389"/>
                  </a:lnTo>
                  <a:lnTo>
                    <a:pt x="63" y="394"/>
                  </a:lnTo>
                  <a:lnTo>
                    <a:pt x="57" y="400"/>
                  </a:lnTo>
                  <a:lnTo>
                    <a:pt x="34" y="389"/>
                  </a:lnTo>
                  <a:lnTo>
                    <a:pt x="0" y="400"/>
                  </a:lnTo>
                  <a:lnTo>
                    <a:pt x="5" y="414"/>
                  </a:lnTo>
                  <a:lnTo>
                    <a:pt x="5" y="425"/>
                  </a:lnTo>
                  <a:lnTo>
                    <a:pt x="23" y="431"/>
                  </a:lnTo>
                  <a:lnTo>
                    <a:pt x="23" y="450"/>
                  </a:lnTo>
                  <a:lnTo>
                    <a:pt x="28" y="467"/>
                  </a:lnTo>
                  <a:lnTo>
                    <a:pt x="39" y="481"/>
                  </a:lnTo>
                  <a:lnTo>
                    <a:pt x="70" y="486"/>
                  </a:lnTo>
                  <a:lnTo>
                    <a:pt x="86" y="492"/>
                  </a:lnTo>
                  <a:lnTo>
                    <a:pt x="81" y="501"/>
                  </a:lnTo>
                  <a:lnTo>
                    <a:pt x="86" y="521"/>
                  </a:lnTo>
                  <a:lnTo>
                    <a:pt x="93" y="526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5628280" y="2445779"/>
              <a:ext cx="241298" cy="156277"/>
            </a:xfrm>
            <a:custGeom>
              <a:avLst/>
              <a:gdLst>
                <a:gd name="T0" fmla="*/ 0 w 253"/>
                <a:gd name="T1" fmla="*/ 39 h 138"/>
                <a:gd name="T2" fmla="*/ 5 w 253"/>
                <a:gd name="T3" fmla="*/ 39 h 138"/>
                <a:gd name="T4" fmla="*/ 18 w 253"/>
                <a:gd name="T5" fmla="*/ 39 h 138"/>
                <a:gd name="T6" fmla="*/ 23 w 253"/>
                <a:gd name="T7" fmla="*/ 34 h 138"/>
                <a:gd name="T8" fmla="*/ 28 w 253"/>
                <a:gd name="T9" fmla="*/ 34 h 138"/>
                <a:gd name="T10" fmla="*/ 41 w 253"/>
                <a:gd name="T11" fmla="*/ 30 h 138"/>
                <a:gd name="T12" fmla="*/ 52 w 253"/>
                <a:gd name="T13" fmla="*/ 14 h 138"/>
                <a:gd name="T14" fmla="*/ 59 w 253"/>
                <a:gd name="T15" fmla="*/ 14 h 138"/>
                <a:gd name="T16" fmla="*/ 70 w 253"/>
                <a:gd name="T17" fmla="*/ 30 h 138"/>
                <a:gd name="T18" fmla="*/ 82 w 253"/>
                <a:gd name="T19" fmla="*/ 30 h 138"/>
                <a:gd name="T20" fmla="*/ 93 w 253"/>
                <a:gd name="T21" fmla="*/ 30 h 138"/>
                <a:gd name="T22" fmla="*/ 124 w 253"/>
                <a:gd name="T23" fmla="*/ 14 h 138"/>
                <a:gd name="T24" fmla="*/ 135 w 253"/>
                <a:gd name="T25" fmla="*/ 14 h 138"/>
                <a:gd name="T26" fmla="*/ 153 w 253"/>
                <a:gd name="T27" fmla="*/ 14 h 138"/>
                <a:gd name="T28" fmla="*/ 176 w 253"/>
                <a:gd name="T29" fmla="*/ 5 h 138"/>
                <a:gd name="T30" fmla="*/ 187 w 253"/>
                <a:gd name="T31" fmla="*/ 9 h 138"/>
                <a:gd name="T32" fmla="*/ 205 w 253"/>
                <a:gd name="T33" fmla="*/ 0 h 138"/>
                <a:gd name="T34" fmla="*/ 217 w 253"/>
                <a:gd name="T35" fmla="*/ 14 h 138"/>
                <a:gd name="T36" fmla="*/ 246 w 253"/>
                <a:gd name="T37" fmla="*/ 19 h 138"/>
                <a:gd name="T38" fmla="*/ 246 w 253"/>
                <a:gd name="T39" fmla="*/ 34 h 138"/>
                <a:gd name="T40" fmla="*/ 241 w 253"/>
                <a:gd name="T41" fmla="*/ 50 h 138"/>
                <a:gd name="T42" fmla="*/ 252 w 253"/>
                <a:gd name="T43" fmla="*/ 75 h 138"/>
                <a:gd name="T44" fmla="*/ 246 w 253"/>
                <a:gd name="T45" fmla="*/ 81 h 138"/>
                <a:gd name="T46" fmla="*/ 252 w 253"/>
                <a:gd name="T47" fmla="*/ 90 h 138"/>
                <a:gd name="T48" fmla="*/ 252 w 253"/>
                <a:gd name="T49" fmla="*/ 111 h 138"/>
                <a:gd name="T50" fmla="*/ 228 w 253"/>
                <a:gd name="T51" fmla="*/ 115 h 138"/>
                <a:gd name="T52" fmla="*/ 205 w 253"/>
                <a:gd name="T53" fmla="*/ 131 h 138"/>
                <a:gd name="T54" fmla="*/ 194 w 253"/>
                <a:gd name="T55" fmla="*/ 131 h 138"/>
                <a:gd name="T56" fmla="*/ 176 w 253"/>
                <a:gd name="T57" fmla="*/ 126 h 138"/>
                <a:gd name="T58" fmla="*/ 153 w 253"/>
                <a:gd name="T59" fmla="*/ 120 h 138"/>
                <a:gd name="T60" fmla="*/ 124 w 253"/>
                <a:gd name="T61" fmla="*/ 126 h 138"/>
                <a:gd name="T62" fmla="*/ 111 w 253"/>
                <a:gd name="T63" fmla="*/ 126 h 138"/>
                <a:gd name="T64" fmla="*/ 106 w 253"/>
                <a:gd name="T65" fmla="*/ 126 h 138"/>
                <a:gd name="T66" fmla="*/ 93 w 253"/>
                <a:gd name="T67" fmla="*/ 131 h 138"/>
                <a:gd name="T68" fmla="*/ 77 w 253"/>
                <a:gd name="T69" fmla="*/ 137 h 138"/>
                <a:gd name="T70" fmla="*/ 64 w 253"/>
                <a:gd name="T71" fmla="*/ 131 h 138"/>
                <a:gd name="T72" fmla="*/ 52 w 253"/>
                <a:gd name="T73" fmla="*/ 137 h 138"/>
                <a:gd name="T74" fmla="*/ 36 w 253"/>
                <a:gd name="T75" fmla="*/ 131 h 138"/>
                <a:gd name="T76" fmla="*/ 41 w 253"/>
                <a:gd name="T77" fmla="*/ 95 h 138"/>
                <a:gd name="T78" fmla="*/ 23 w 253"/>
                <a:gd name="T79" fmla="*/ 95 h 138"/>
                <a:gd name="T80" fmla="*/ 18 w 253"/>
                <a:gd name="T81" fmla="*/ 84 h 138"/>
                <a:gd name="T82" fmla="*/ 5 w 253"/>
                <a:gd name="T83" fmla="*/ 81 h 138"/>
                <a:gd name="T84" fmla="*/ 0 w 253"/>
                <a:gd name="T85" fmla="*/ 75 h 138"/>
                <a:gd name="T86" fmla="*/ 0 w 253"/>
                <a:gd name="T87" fmla="*/ 39 h 1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"/>
                <a:gd name="T133" fmla="*/ 0 h 138"/>
                <a:gd name="T134" fmla="*/ 253 w 253"/>
                <a:gd name="T135" fmla="*/ 138 h 1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" h="138">
                  <a:moveTo>
                    <a:pt x="0" y="39"/>
                  </a:moveTo>
                  <a:lnTo>
                    <a:pt x="5" y="39"/>
                  </a:lnTo>
                  <a:lnTo>
                    <a:pt x="18" y="39"/>
                  </a:lnTo>
                  <a:lnTo>
                    <a:pt x="23" y="34"/>
                  </a:lnTo>
                  <a:lnTo>
                    <a:pt x="28" y="34"/>
                  </a:lnTo>
                  <a:lnTo>
                    <a:pt x="41" y="30"/>
                  </a:lnTo>
                  <a:lnTo>
                    <a:pt x="52" y="14"/>
                  </a:lnTo>
                  <a:lnTo>
                    <a:pt x="59" y="14"/>
                  </a:lnTo>
                  <a:lnTo>
                    <a:pt x="70" y="30"/>
                  </a:lnTo>
                  <a:lnTo>
                    <a:pt x="82" y="30"/>
                  </a:lnTo>
                  <a:lnTo>
                    <a:pt x="93" y="30"/>
                  </a:lnTo>
                  <a:lnTo>
                    <a:pt x="124" y="14"/>
                  </a:lnTo>
                  <a:lnTo>
                    <a:pt x="135" y="14"/>
                  </a:lnTo>
                  <a:lnTo>
                    <a:pt x="153" y="14"/>
                  </a:lnTo>
                  <a:lnTo>
                    <a:pt x="176" y="5"/>
                  </a:lnTo>
                  <a:lnTo>
                    <a:pt x="187" y="9"/>
                  </a:lnTo>
                  <a:lnTo>
                    <a:pt x="205" y="0"/>
                  </a:lnTo>
                  <a:lnTo>
                    <a:pt x="217" y="14"/>
                  </a:lnTo>
                  <a:lnTo>
                    <a:pt x="246" y="19"/>
                  </a:lnTo>
                  <a:lnTo>
                    <a:pt x="246" y="34"/>
                  </a:lnTo>
                  <a:lnTo>
                    <a:pt x="241" y="50"/>
                  </a:lnTo>
                  <a:lnTo>
                    <a:pt x="252" y="75"/>
                  </a:lnTo>
                  <a:lnTo>
                    <a:pt x="246" y="81"/>
                  </a:lnTo>
                  <a:lnTo>
                    <a:pt x="252" y="90"/>
                  </a:lnTo>
                  <a:lnTo>
                    <a:pt x="252" y="111"/>
                  </a:lnTo>
                  <a:lnTo>
                    <a:pt x="228" y="115"/>
                  </a:lnTo>
                  <a:lnTo>
                    <a:pt x="205" y="131"/>
                  </a:lnTo>
                  <a:lnTo>
                    <a:pt x="194" y="131"/>
                  </a:lnTo>
                  <a:lnTo>
                    <a:pt x="176" y="126"/>
                  </a:lnTo>
                  <a:lnTo>
                    <a:pt x="153" y="120"/>
                  </a:lnTo>
                  <a:lnTo>
                    <a:pt x="124" y="126"/>
                  </a:lnTo>
                  <a:lnTo>
                    <a:pt x="111" y="126"/>
                  </a:lnTo>
                  <a:lnTo>
                    <a:pt x="106" y="126"/>
                  </a:lnTo>
                  <a:lnTo>
                    <a:pt x="93" y="131"/>
                  </a:lnTo>
                  <a:lnTo>
                    <a:pt x="77" y="137"/>
                  </a:lnTo>
                  <a:lnTo>
                    <a:pt x="64" y="131"/>
                  </a:lnTo>
                  <a:lnTo>
                    <a:pt x="52" y="137"/>
                  </a:lnTo>
                  <a:lnTo>
                    <a:pt x="36" y="131"/>
                  </a:lnTo>
                  <a:lnTo>
                    <a:pt x="41" y="95"/>
                  </a:lnTo>
                  <a:lnTo>
                    <a:pt x="23" y="95"/>
                  </a:lnTo>
                  <a:lnTo>
                    <a:pt x="18" y="84"/>
                  </a:lnTo>
                  <a:lnTo>
                    <a:pt x="5" y="81"/>
                  </a:lnTo>
                  <a:lnTo>
                    <a:pt x="0" y="75"/>
                  </a:lnTo>
                  <a:lnTo>
                    <a:pt x="0" y="39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5753220" y="2930463"/>
              <a:ext cx="586555" cy="293302"/>
            </a:xfrm>
            <a:custGeom>
              <a:avLst/>
              <a:gdLst>
                <a:gd name="T0" fmla="*/ 158 w 615"/>
                <a:gd name="T1" fmla="*/ 187 h 259"/>
                <a:gd name="T2" fmla="*/ 181 w 615"/>
                <a:gd name="T3" fmla="*/ 162 h 259"/>
                <a:gd name="T4" fmla="*/ 221 w 615"/>
                <a:gd name="T5" fmla="*/ 137 h 259"/>
                <a:gd name="T6" fmla="*/ 244 w 615"/>
                <a:gd name="T7" fmla="*/ 95 h 259"/>
                <a:gd name="T8" fmla="*/ 291 w 615"/>
                <a:gd name="T9" fmla="*/ 70 h 259"/>
                <a:gd name="T10" fmla="*/ 315 w 615"/>
                <a:gd name="T11" fmla="*/ 64 h 259"/>
                <a:gd name="T12" fmla="*/ 403 w 615"/>
                <a:gd name="T13" fmla="*/ 95 h 259"/>
                <a:gd name="T14" fmla="*/ 415 w 615"/>
                <a:gd name="T15" fmla="*/ 111 h 259"/>
                <a:gd name="T16" fmla="*/ 415 w 615"/>
                <a:gd name="T17" fmla="*/ 95 h 259"/>
                <a:gd name="T18" fmla="*/ 439 w 615"/>
                <a:gd name="T19" fmla="*/ 106 h 259"/>
                <a:gd name="T20" fmla="*/ 468 w 615"/>
                <a:gd name="T21" fmla="*/ 131 h 259"/>
                <a:gd name="T22" fmla="*/ 491 w 615"/>
                <a:gd name="T23" fmla="*/ 137 h 259"/>
                <a:gd name="T24" fmla="*/ 538 w 615"/>
                <a:gd name="T25" fmla="*/ 171 h 259"/>
                <a:gd name="T26" fmla="*/ 561 w 615"/>
                <a:gd name="T27" fmla="*/ 193 h 259"/>
                <a:gd name="T28" fmla="*/ 561 w 615"/>
                <a:gd name="T29" fmla="*/ 176 h 259"/>
                <a:gd name="T30" fmla="*/ 574 w 615"/>
                <a:gd name="T31" fmla="*/ 171 h 259"/>
                <a:gd name="T32" fmla="*/ 597 w 615"/>
                <a:gd name="T33" fmla="*/ 196 h 259"/>
                <a:gd name="T34" fmla="*/ 608 w 615"/>
                <a:gd name="T35" fmla="*/ 182 h 259"/>
                <a:gd name="T36" fmla="*/ 608 w 615"/>
                <a:gd name="T37" fmla="*/ 171 h 259"/>
                <a:gd name="T38" fmla="*/ 597 w 615"/>
                <a:gd name="T39" fmla="*/ 156 h 259"/>
                <a:gd name="T40" fmla="*/ 574 w 615"/>
                <a:gd name="T41" fmla="*/ 146 h 259"/>
                <a:gd name="T42" fmla="*/ 567 w 615"/>
                <a:gd name="T43" fmla="*/ 126 h 259"/>
                <a:gd name="T44" fmla="*/ 538 w 615"/>
                <a:gd name="T45" fmla="*/ 106 h 259"/>
                <a:gd name="T46" fmla="*/ 514 w 615"/>
                <a:gd name="T47" fmla="*/ 81 h 259"/>
                <a:gd name="T48" fmla="*/ 486 w 615"/>
                <a:gd name="T49" fmla="*/ 75 h 259"/>
                <a:gd name="T50" fmla="*/ 473 w 615"/>
                <a:gd name="T51" fmla="*/ 39 h 259"/>
                <a:gd name="T52" fmla="*/ 444 w 615"/>
                <a:gd name="T53" fmla="*/ 39 h 259"/>
                <a:gd name="T54" fmla="*/ 415 w 615"/>
                <a:gd name="T55" fmla="*/ 30 h 259"/>
                <a:gd name="T56" fmla="*/ 397 w 615"/>
                <a:gd name="T57" fmla="*/ 34 h 259"/>
                <a:gd name="T58" fmla="*/ 374 w 615"/>
                <a:gd name="T59" fmla="*/ 25 h 259"/>
                <a:gd name="T60" fmla="*/ 356 w 615"/>
                <a:gd name="T61" fmla="*/ 0 h 259"/>
                <a:gd name="T62" fmla="*/ 338 w 615"/>
                <a:gd name="T63" fmla="*/ 0 h 259"/>
                <a:gd name="T64" fmla="*/ 309 w 615"/>
                <a:gd name="T65" fmla="*/ 34 h 259"/>
                <a:gd name="T66" fmla="*/ 291 w 615"/>
                <a:gd name="T67" fmla="*/ 25 h 259"/>
                <a:gd name="T68" fmla="*/ 262 w 615"/>
                <a:gd name="T69" fmla="*/ 30 h 259"/>
                <a:gd name="T70" fmla="*/ 221 w 615"/>
                <a:gd name="T71" fmla="*/ 34 h 259"/>
                <a:gd name="T72" fmla="*/ 205 w 615"/>
                <a:gd name="T73" fmla="*/ 45 h 259"/>
                <a:gd name="T74" fmla="*/ 174 w 615"/>
                <a:gd name="T75" fmla="*/ 45 h 259"/>
                <a:gd name="T76" fmla="*/ 163 w 615"/>
                <a:gd name="T77" fmla="*/ 64 h 259"/>
                <a:gd name="T78" fmla="*/ 140 w 615"/>
                <a:gd name="T79" fmla="*/ 86 h 259"/>
                <a:gd name="T80" fmla="*/ 135 w 615"/>
                <a:gd name="T81" fmla="*/ 111 h 259"/>
                <a:gd name="T82" fmla="*/ 135 w 615"/>
                <a:gd name="T83" fmla="*/ 140 h 259"/>
                <a:gd name="T84" fmla="*/ 117 w 615"/>
                <a:gd name="T85" fmla="*/ 151 h 259"/>
                <a:gd name="T86" fmla="*/ 99 w 615"/>
                <a:gd name="T87" fmla="*/ 156 h 259"/>
                <a:gd name="T88" fmla="*/ 75 w 615"/>
                <a:gd name="T89" fmla="*/ 156 h 259"/>
                <a:gd name="T90" fmla="*/ 57 w 615"/>
                <a:gd name="T91" fmla="*/ 165 h 259"/>
                <a:gd name="T92" fmla="*/ 52 w 615"/>
                <a:gd name="T93" fmla="*/ 182 h 259"/>
                <a:gd name="T94" fmla="*/ 41 w 615"/>
                <a:gd name="T95" fmla="*/ 187 h 259"/>
                <a:gd name="T96" fmla="*/ 18 w 615"/>
                <a:gd name="T97" fmla="*/ 202 h 259"/>
                <a:gd name="T98" fmla="*/ 0 w 615"/>
                <a:gd name="T99" fmla="*/ 221 h 259"/>
                <a:gd name="T100" fmla="*/ 5 w 615"/>
                <a:gd name="T101" fmla="*/ 258 h 259"/>
                <a:gd name="T102" fmla="*/ 23 w 615"/>
                <a:gd name="T103" fmla="*/ 258 h 259"/>
                <a:gd name="T104" fmla="*/ 41 w 615"/>
                <a:gd name="T105" fmla="*/ 252 h 259"/>
                <a:gd name="T106" fmla="*/ 81 w 615"/>
                <a:gd name="T107" fmla="*/ 243 h 259"/>
                <a:gd name="T108" fmla="*/ 111 w 615"/>
                <a:gd name="T109" fmla="*/ 238 h 259"/>
                <a:gd name="T110" fmla="*/ 158 w 615"/>
                <a:gd name="T111" fmla="*/ 202 h 2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5"/>
                <a:gd name="T169" fmla="*/ 0 h 259"/>
                <a:gd name="T170" fmla="*/ 615 w 615"/>
                <a:gd name="T171" fmla="*/ 259 h 2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5" h="259">
                  <a:moveTo>
                    <a:pt x="158" y="202"/>
                  </a:moveTo>
                  <a:lnTo>
                    <a:pt x="158" y="187"/>
                  </a:lnTo>
                  <a:lnTo>
                    <a:pt x="174" y="176"/>
                  </a:lnTo>
                  <a:lnTo>
                    <a:pt x="181" y="162"/>
                  </a:lnTo>
                  <a:lnTo>
                    <a:pt x="192" y="151"/>
                  </a:lnTo>
                  <a:lnTo>
                    <a:pt x="221" y="137"/>
                  </a:lnTo>
                  <a:lnTo>
                    <a:pt x="221" y="131"/>
                  </a:lnTo>
                  <a:lnTo>
                    <a:pt x="244" y="95"/>
                  </a:lnTo>
                  <a:lnTo>
                    <a:pt x="275" y="81"/>
                  </a:lnTo>
                  <a:lnTo>
                    <a:pt x="291" y="70"/>
                  </a:lnTo>
                  <a:lnTo>
                    <a:pt x="304" y="64"/>
                  </a:lnTo>
                  <a:lnTo>
                    <a:pt x="315" y="64"/>
                  </a:lnTo>
                  <a:lnTo>
                    <a:pt x="327" y="64"/>
                  </a:lnTo>
                  <a:lnTo>
                    <a:pt x="403" y="95"/>
                  </a:lnTo>
                  <a:lnTo>
                    <a:pt x="403" y="106"/>
                  </a:lnTo>
                  <a:lnTo>
                    <a:pt x="415" y="111"/>
                  </a:lnTo>
                  <a:lnTo>
                    <a:pt x="415" y="106"/>
                  </a:lnTo>
                  <a:lnTo>
                    <a:pt x="415" y="95"/>
                  </a:lnTo>
                  <a:lnTo>
                    <a:pt x="421" y="95"/>
                  </a:lnTo>
                  <a:lnTo>
                    <a:pt x="439" y="106"/>
                  </a:lnTo>
                  <a:lnTo>
                    <a:pt x="462" y="115"/>
                  </a:lnTo>
                  <a:lnTo>
                    <a:pt x="468" y="131"/>
                  </a:lnTo>
                  <a:lnTo>
                    <a:pt x="473" y="137"/>
                  </a:lnTo>
                  <a:lnTo>
                    <a:pt x="491" y="137"/>
                  </a:lnTo>
                  <a:lnTo>
                    <a:pt x="514" y="165"/>
                  </a:lnTo>
                  <a:lnTo>
                    <a:pt x="538" y="171"/>
                  </a:lnTo>
                  <a:lnTo>
                    <a:pt x="556" y="182"/>
                  </a:lnTo>
                  <a:lnTo>
                    <a:pt x="561" y="193"/>
                  </a:lnTo>
                  <a:lnTo>
                    <a:pt x="561" y="182"/>
                  </a:lnTo>
                  <a:lnTo>
                    <a:pt x="561" y="176"/>
                  </a:lnTo>
                  <a:lnTo>
                    <a:pt x="567" y="171"/>
                  </a:lnTo>
                  <a:lnTo>
                    <a:pt x="574" y="171"/>
                  </a:lnTo>
                  <a:lnTo>
                    <a:pt x="585" y="187"/>
                  </a:lnTo>
                  <a:lnTo>
                    <a:pt x="597" y="196"/>
                  </a:lnTo>
                  <a:lnTo>
                    <a:pt x="608" y="196"/>
                  </a:lnTo>
                  <a:lnTo>
                    <a:pt x="608" y="182"/>
                  </a:lnTo>
                  <a:lnTo>
                    <a:pt x="614" y="176"/>
                  </a:lnTo>
                  <a:lnTo>
                    <a:pt x="608" y="171"/>
                  </a:lnTo>
                  <a:lnTo>
                    <a:pt x="603" y="165"/>
                  </a:lnTo>
                  <a:lnTo>
                    <a:pt x="597" y="156"/>
                  </a:lnTo>
                  <a:lnTo>
                    <a:pt x="579" y="156"/>
                  </a:lnTo>
                  <a:lnTo>
                    <a:pt x="574" y="146"/>
                  </a:lnTo>
                  <a:lnTo>
                    <a:pt x="574" y="137"/>
                  </a:lnTo>
                  <a:lnTo>
                    <a:pt x="567" y="126"/>
                  </a:lnTo>
                  <a:lnTo>
                    <a:pt x="550" y="126"/>
                  </a:lnTo>
                  <a:lnTo>
                    <a:pt x="538" y="106"/>
                  </a:lnTo>
                  <a:lnTo>
                    <a:pt x="532" y="86"/>
                  </a:lnTo>
                  <a:lnTo>
                    <a:pt x="514" y="81"/>
                  </a:lnTo>
                  <a:lnTo>
                    <a:pt x="504" y="75"/>
                  </a:lnTo>
                  <a:lnTo>
                    <a:pt x="486" y="75"/>
                  </a:lnTo>
                  <a:lnTo>
                    <a:pt x="473" y="64"/>
                  </a:lnTo>
                  <a:lnTo>
                    <a:pt x="473" y="39"/>
                  </a:lnTo>
                  <a:lnTo>
                    <a:pt x="462" y="34"/>
                  </a:lnTo>
                  <a:lnTo>
                    <a:pt x="444" y="39"/>
                  </a:lnTo>
                  <a:lnTo>
                    <a:pt x="426" y="34"/>
                  </a:lnTo>
                  <a:lnTo>
                    <a:pt x="415" y="30"/>
                  </a:lnTo>
                  <a:lnTo>
                    <a:pt x="403" y="30"/>
                  </a:lnTo>
                  <a:lnTo>
                    <a:pt x="397" y="34"/>
                  </a:lnTo>
                  <a:lnTo>
                    <a:pt x="392" y="34"/>
                  </a:lnTo>
                  <a:lnTo>
                    <a:pt x="374" y="25"/>
                  </a:lnTo>
                  <a:lnTo>
                    <a:pt x="369" y="5"/>
                  </a:lnTo>
                  <a:lnTo>
                    <a:pt x="356" y="0"/>
                  </a:lnTo>
                  <a:lnTo>
                    <a:pt x="338" y="0"/>
                  </a:lnTo>
                  <a:lnTo>
                    <a:pt x="333" y="14"/>
                  </a:lnTo>
                  <a:lnTo>
                    <a:pt x="309" y="34"/>
                  </a:lnTo>
                  <a:lnTo>
                    <a:pt x="304" y="34"/>
                  </a:lnTo>
                  <a:lnTo>
                    <a:pt x="291" y="25"/>
                  </a:lnTo>
                  <a:lnTo>
                    <a:pt x="275" y="25"/>
                  </a:lnTo>
                  <a:lnTo>
                    <a:pt x="262" y="30"/>
                  </a:lnTo>
                  <a:lnTo>
                    <a:pt x="239" y="39"/>
                  </a:lnTo>
                  <a:lnTo>
                    <a:pt x="221" y="34"/>
                  </a:lnTo>
                  <a:lnTo>
                    <a:pt x="210" y="45"/>
                  </a:lnTo>
                  <a:lnTo>
                    <a:pt x="205" y="45"/>
                  </a:lnTo>
                  <a:lnTo>
                    <a:pt x="187" y="30"/>
                  </a:lnTo>
                  <a:lnTo>
                    <a:pt x="174" y="45"/>
                  </a:lnTo>
                  <a:lnTo>
                    <a:pt x="169" y="55"/>
                  </a:lnTo>
                  <a:lnTo>
                    <a:pt x="163" y="64"/>
                  </a:lnTo>
                  <a:lnTo>
                    <a:pt x="151" y="81"/>
                  </a:lnTo>
                  <a:lnTo>
                    <a:pt x="140" y="86"/>
                  </a:lnTo>
                  <a:lnTo>
                    <a:pt x="140" y="95"/>
                  </a:lnTo>
                  <a:lnTo>
                    <a:pt x="135" y="111"/>
                  </a:lnTo>
                  <a:lnTo>
                    <a:pt x="127" y="120"/>
                  </a:lnTo>
                  <a:lnTo>
                    <a:pt x="135" y="140"/>
                  </a:lnTo>
                  <a:lnTo>
                    <a:pt x="122" y="151"/>
                  </a:lnTo>
                  <a:lnTo>
                    <a:pt x="117" y="151"/>
                  </a:lnTo>
                  <a:lnTo>
                    <a:pt x="111" y="151"/>
                  </a:lnTo>
                  <a:lnTo>
                    <a:pt x="99" y="156"/>
                  </a:lnTo>
                  <a:lnTo>
                    <a:pt x="81" y="162"/>
                  </a:lnTo>
                  <a:lnTo>
                    <a:pt x="75" y="156"/>
                  </a:lnTo>
                  <a:lnTo>
                    <a:pt x="52" y="165"/>
                  </a:lnTo>
                  <a:lnTo>
                    <a:pt x="57" y="165"/>
                  </a:lnTo>
                  <a:lnTo>
                    <a:pt x="57" y="176"/>
                  </a:lnTo>
                  <a:lnTo>
                    <a:pt x="52" y="182"/>
                  </a:lnTo>
                  <a:lnTo>
                    <a:pt x="41" y="182"/>
                  </a:lnTo>
                  <a:lnTo>
                    <a:pt x="41" y="187"/>
                  </a:lnTo>
                  <a:lnTo>
                    <a:pt x="28" y="202"/>
                  </a:lnTo>
                  <a:lnTo>
                    <a:pt x="18" y="202"/>
                  </a:lnTo>
                  <a:lnTo>
                    <a:pt x="10" y="218"/>
                  </a:lnTo>
                  <a:lnTo>
                    <a:pt x="0" y="221"/>
                  </a:lnTo>
                  <a:lnTo>
                    <a:pt x="0" y="243"/>
                  </a:lnTo>
                  <a:lnTo>
                    <a:pt x="5" y="258"/>
                  </a:lnTo>
                  <a:lnTo>
                    <a:pt x="23" y="252"/>
                  </a:lnTo>
                  <a:lnTo>
                    <a:pt x="23" y="258"/>
                  </a:lnTo>
                  <a:lnTo>
                    <a:pt x="34" y="258"/>
                  </a:lnTo>
                  <a:lnTo>
                    <a:pt x="41" y="252"/>
                  </a:lnTo>
                  <a:lnTo>
                    <a:pt x="57" y="252"/>
                  </a:lnTo>
                  <a:lnTo>
                    <a:pt x="81" y="243"/>
                  </a:lnTo>
                  <a:lnTo>
                    <a:pt x="93" y="243"/>
                  </a:lnTo>
                  <a:lnTo>
                    <a:pt x="111" y="238"/>
                  </a:lnTo>
                  <a:lnTo>
                    <a:pt x="140" y="218"/>
                  </a:lnTo>
                  <a:lnTo>
                    <a:pt x="158" y="202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6003102" y="2243072"/>
              <a:ext cx="641872" cy="676067"/>
            </a:xfrm>
            <a:custGeom>
              <a:avLst/>
              <a:gdLst>
                <a:gd name="T0" fmla="*/ 64 w 673"/>
                <a:gd name="T1" fmla="*/ 352 h 597"/>
                <a:gd name="T2" fmla="*/ 46 w 673"/>
                <a:gd name="T3" fmla="*/ 394 h 597"/>
                <a:gd name="T4" fmla="*/ 35 w 673"/>
                <a:gd name="T5" fmla="*/ 414 h 597"/>
                <a:gd name="T6" fmla="*/ 5 w 673"/>
                <a:gd name="T7" fmla="*/ 403 h 597"/>
                <a:gd name="T8" fmla="*/ 5 w 673"/>
                <a:gd name="T9" fmla="*/ 453 h 597"/>
                <a:gd name="T10" fmla="*/ 41 w 673"/>
                <a:gd name="T11" fmla="*/ 495 h 597"/>
                <a:gd name="T12" fmla="*/ 98 w 673"/>
                <a:gd name="T13" fmla="*/ 509 h 597"/>
                <a:gd name="T14" fmla="*/ 147 w 673"/>
                <a:gd name="T15" fmla="*/ 570 h 597"/>
                <a:gd name="T16" fmla="*/ 176 w 673"/>
                <a:gd name="T17" fmla="*/ 590 h 597"/>
                <a:gd name="T18" fmla="*/ 194 w 673"/>
                <a:gd name="T19" fmla="*/ 550 h 597"/>
                <a:gd name="T20" fmla="*/ 186 w 673"/>
                <a:gd name="T21" fmla="*/ 505 h 597"/>
                <a:gd name="T22" fmla="*/ 240 w 673"/>
                <a:gd name="T23" fmla="*/ 478 h 597"/>
                <a:gd name="T24" fmla="*/ 264 w 673"/>
                <a:gd name="T25" fmla="*/ 464 h 597"/>
                <a:gd name="T26" fmla="*/ 280 w 673"/>
                <a:gd name="T27" fmla="*/ 484 h 597"/>
                <a:gd name="T28" fmla="*/ 316 w 673"/>
                <a:gd name="T29" fmla="*/ 484 h 597"/>
                <a:gd name="T30" fmla="*/ 339 w 673"/>
                <a:gd name="T31" fmla="*/ 475 h 597"/>
                <a:gd name="T32" fmla="*/ 373 w 673"/>
                <a:gd name="T33" fmla="*/ 505 h 597"/>
                <a:gd name="T34" fmla="*/ 443 w 673"/>
                <a:gd name="T35" fmla="*/ 525 h 597"/>
                <a:gd name="T36" fmla="*/ 490 w 673"/>
                <a:gd name="T37" fmla="*/ 540 h 597"/>
                <a:gd name="T38" fmla="*/ 526 w 673"/>
                <a:gd name="T39" fmla="*/ 514 h 597"/>
                <a:gd name="T40" fmla="*/ 549 w 673"/>
                <a:gd name="T41" fmla="*/ 534 h 597"/>
                <a:gd name="T42" fmla="*/ 619 w 673"/>
                <a:gd name="T43" fmla="*/ 525 h 597"/>
                <a:gd name="T44" fmla="*/ 672 w 673"/>
                <a:gd name="T45" fmla="*/ 520 h 597"/>
                <a:gd name="T46" fmla="*/ 637 w 673"/>
                <a:gd name="T47" fmla="*/ 478 h 597"/>
                <a:gd name="T48" fmla="*/ 567 w 673"/>
                <a:gd name="T49" fmla="*/ 459 h 597"/>
                <a:gd name="T50" fmla="*/ 526 w 673"/>
                <a:gd name="T51" fmla="*/ 403 h 597"/>
                <a:gd name="T52" fmla="*/ 513 w 673"/>
                <a:gd name="T53" fmla="*/ 318 h 597"/>
                <a:gd name="T54" fmla="*/ 555 w 673"/>
                <a:gd name="T55" fmla="*/ 252 h 597"/>
                <a:gd name="T56" fmla="*/ 485 w 673"/>
                <a:gd name="T57" fmla="*/ 241 h 597"/>
                <a:gd name="T58" fmla="*/ 467 w 673"/>
                <a:gd name="T59" fmla="*/ 176 h 597"/>
                <a:gd name="T60" fmla="*/ 490 w 673"/>
                <a:gd name="T61" fmla="*/ 100 h 597"/>
                <a:gd name="T62" fmla="*/ 508 w 673"/>
                <a:gd name="T63" fmla="*/ 59 h 597"/>
                <a:gd name="T64" fmla="*/ 467 w 673"/>
                <a:gd name="T65" fmla="*/ 25 h 597"/>
                <a:gd name="T66" fmla="*/ 420 w 673"/>
                <a:gd name="T67" fmla="*/ 3 h 597"/>
                <a:gd name="T68" fmla="*/ 380 w 673"/>
                <a:gd name="T69" fmla="*/ 9 h 597"/>
                <a:gd name="T70" fmla="*/ 373 w 673"/>
                <a:gd name="T71" fmla="*/ 50 h 597"/>
                <a:gd name="T72" fmla="*/ 391 w 673"/>
                <a:gd name="T73" fmla="*/ 84 h 597"/>
                <a:gd name="T74" fmla="*/ 386 w 673"/>
                <a:gd name="T75" fmla="*/ 126 h 597"/>
                <a:gd name="T76" fmla="*/ 373 w 673"/>
                <a:gd name="T77" fmla="*/ 100 h 597"/>
                <a:gd name="T78" fmla="*/ 362 w 673"/>
                <a:gd name="T79" fmla="*/ 70 h 597"/>
                <a:gd name="T80" fmla="*/ 310 w 673"/>
                <a:gd name="T81" fmla="*/ 70 h 597"/>
                <a:gd name="T82" fmla="*/ 269 w 673"/>
                <a:gd name="T83" fmla="*/ 100 h 597"/>
                <a:gd name="T84" fmla="*/ 233 w 673"/>
                <a:gd name="T85" fmla="*/ 50 h 597"/>
                <a:gd name="T86" fmla="*/ 217 w 673"/>
                <a:gd name="T87" fmla="*/ 34 h 597"/>
                <a:gd name="T88" fmla="*/ 186 w 673"/>
                <a:gd name="T89" fmla="*/ 59 h 597"/>
                <a:gd name="T90" fmla="*/ 194 w 673"/>
                <a:gd name="T91" fmla="*/ 115 h 597"/>
                <a:gd name="T92" fmla="*/ 129 w 673"/>
                <a:gd name="T93" fmla="*/ 176 h 597"/>
                <a:gd name="T94" fmla="*/ 134 w 673"/>
                <a:gd name="T95" fmla="*/ 226 h 597"/>
                <a:gd name="T96" fmla="*/ 123 w 673"/>
                <a:gd name="T97" fmla="*/ 252 h 597"/>
                <a:gd name="T98" fmla="*/ 111 w 673"/>
                <a:gd name="T99" fmla="*/ 216 h 597"/>
                <a:gd name="T100" fmla="*/ 88 w 673"/>
                <a:gd name="T101" fmla="*/ 156 h 597"/>
                <a:gd name="T102" fmla="*/ 64 w 673"/>
                <a:gd name="T103" fmla="*/ 160 h 597"/>
                <a:gd name="T104" fmla="*/ 23 w 673"/>
                <a:gd name="T105" fmla="*/ 226 h 597"/>
                <a:gd name="T106" fmla="*/ 35 w 673"/>
                <a:gd name="T107" fmla="*/ 288 h 5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73"/>
                <a:gd name="T163" fmla="*/ 0 h 597"/>
                <a:gd name="T164" fmla="*/ 673 w 673"/>
                <a:gd name="T165" fmla="*/ 597 h 5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73" h="597">
                  <a:moveTo>
                    <a:pt x="46" y="333"/>
                  </a:moveTo>
                  <a:lnTo>
                    <a:pt x="59" y="338"/>
                  </a:lnTo>
                  <a:lnTo>
                    <a:pt x="64" y="352"/>
                  </a:lnTo>
                  <a:lnTo>
                    <a:pt x="70" y="383"/>
                  </a:lnTo>
                  <a:lnTo>
                    <a:pt x="59" y="388"/>
                  </a:lnTo>
                  <a:lnTo>
                    <a:pt x="46" y="394"/>
                  </a:lnTo>
                  <a:lnTo>
                    <a:pt x="46" y="408"/>
                  </a:lnTo>
                  <a:lnTo>
                    <a:pt x="41" y="414"/>
                  </a:lnTo>
                  <a:lnTo>
                    <a:pt x="35" y="414"/>
                  </a:lnTo>
                  <a:lnTo>
                    <a:pt x="28" y="394"/>
                  </a:lnTo>
                  <a:lnTo>
                    <a:pt x="5" y="388"/>
                  </a:lnTo>
                  <a:lnTo>
                    <a:pt x="5" y="403"/>
                  </a:lnTo>
                  <a:lnTo>
                    <a:pt x="0" y="419"/>
                  </a:lnTo>
                  <a:lnTo>
                    <a:pt x="0" y="433"/>
                  </a:lnTo>
                  <a:lnTo>
                    <a:pt x="5" y="453"/>
                  </a:lnTo>
                  <a:lnTo>
                    <a:pt x="17" y="478"/>
                  </a:lnTo>
                  <a:lnTo>
                    <a:pt x="23" y="489"/>
                  </a:lnTo>
                  <a:lnTo>
                    <a:pt x="41" y="495"/>
                  </a:lnTo>
                  <a:lnTo>
                    <a:pt x="70" y="489"/>
                  </a:lnTo>
                  <a:lnTo>
                    <a:pt x="82" y="495"/>
                  </a:lnTo>
                  <a:lnTo>
                    <a:pt x="98" y="509"/>
                  </a:lnTo>
                  <a:lnTo>
                    <a:pt x="106" y="531"/>
                  </a:lnTo>
                  <a:lnTo>
                    <a:pt x="116" y="540"/>
                  </a:lnTo>
                  <a:lnTo>
                    <a:pt x="147" y="570"/>
                  </a:lnTo>
                  <a:lnTo>
                    <a:pt x="152" y="590"/>
                  </a:lnTo>
                  <a:lnTo>
                    <a:pt x="176" y="596"/>
                  </a:lnTo>
                  <a:lnTo>
                    <a:pt x="176" y="590"/>
                  </a:lnTo>
                  <a:lnTo>
                    <a:pt x="170" y="565"/>
                  </a:lnTo>
                  <a:lnTo>
                    <a:pt x="176" y="559"/>
                  </a:lnTo>
                  <a:lnTo>
                    <a:pt x="194" y="550"/>
                  </a:lnTo>
                  <a:lnTo>
                    <a:pt x="181" y="525"/>
                  </a:lnTo>
                  <a:lnTo>
                    <a:pt x="181" y="514"/>
                  </a:lnTo>
                  <a:lnTo>
                    <a:pt x="186" y="505"/>
                  </a:lnTo>
                  <a:lnTo>
                    <a:pt x="210" y="484"/>
                  </a:lnTo>
                  <a:lnTo>
                    <a:pt x="222" y="478"/>
                  </a:lnTo>
                  <a:lnTo>
                    <a:pt x="240" y="478"/>
                  </a:lnTo>
                  <a:lnTo>
                    <a:pt x="240" y="464"/>
                  </a:lnTo>
                  <a:lnTo>
                    <a:pt x="256" y="469"/>
                  </a:lnTo>
                  <a:lnTo>
                    <a:pt x="264" y="464"/>
                  </a:lnTo>
                  <a:lnTo>
                    <a:pt x="269" y="475"/>
                  </a:lnTo>
                  <a:lnTo>
                    <a:pt x="269" y="484"/>
                  </a:lnTo>
                  <a:lnTo>
                    <a:pt x="280" y="484"/>
                  </a:lnTo>
                  <a:lnTo>
                    <a:pt x="292" y="475"/>
                  </a:lnTo>
                  <a:lnTo>
                    <a:pt x="303" y="489"/>
                  </a:lnTo>
                  <a:lnTo>
                    <a:pt x="316" y="484"/>
                  </a:lnTo>
                  <a:lnTo>
                    <a:pt x="327" y="484"/>
                  </a:lnTo>
                  <a:lnTo>
                    <a:pt x="321" y="469"/>
                  </a:lnTo>
                  <a:lnTo>
                    <a:pt x="339" y="475"/>
                  </a:lnTo>
                  <a:lnTo>
                    <a:pt x="350" y="475"/>
                  </a:lnTo>
                  <a:lnTo>
                    <a:pt x="362" y="495"/>
                  </a:lnTo>
                  <a:lnTo>
                    <a:pt x="373" y="505"/>
                  </a:lnTo>
                  <a:lnTo>
                    <a:pt x="397" y="500"/>
                  </a:lnTo>
                  <a:lnTo>
                    <a:pt x="427" y="520"/>
                  </a:lnTo>
                  <a:lnTo>
                    <a:pt x="443" y="525"/>
                  </a:lnTo>
                  <a:lnTo>
                    <a:pt x="450" y="531"/>
                  </a:lnTo>
                  <a:lnTo>
                    <a:pt x="461" y="534"/>
                  </a:lnTo>
                  <a:lnTo>
                    <a:pt x="490" y="540"/>
                  </a:lnTo>
                  <a:lnTo>
                    <a:pt x="508" y="520"/>
                  </a:lnTo>
                  <a:lnTo>
                    <a:pt x="521" y="514"/>
                  </a:lnTo>
                  <a:lnTo>
                    <a:pt x="526" y="514"/>
                  </a:lnTo>
                  <a:lnTo>
                    <a:pt x="531" y="525"/>
                  </a:lnTo>
                  <a:lnTo>
                    <a:pt x="544" y="525"/>
                  </a:lnTo>
                  <a:lnTo>
                    <a:pt x="549" y="534"/>
                  </a:lnTo>
                  <a:lnTo>
                    <a:pt x="596" y="525"/>
                  </a:lnTo>
                  <a:lnTo>
                    <a:pt x="609" y="531"/>
                  </a:lnTo>
                  <a:lnTo>
                    <a:pt x="619" y="525"/>
                  </a:lnTo>
                  <a:lnTo>
                    <a:pt x="632" y="531"/>
                  </a:lnTo>
                  <a:lnTo>
                    <a:pt x="643" y="531"/>
                  </a:lnTo>
                  <a:lnTo>
                    <a:pt x="672" y="520"/>
                  </a:lnTo>
                  <a:lnTo>
                    <a:pt x="655" y="495"/>
                  </a:lnTo>
                  <a:lnTo>
                    <a:pt x="643" y="489"/>
                  </a:lnTo>
                  <a:lnTo>
                    <a:pt x="637" y="478"/>
                  </a:lnTo>
                  <a:lnTo>
                    <a:pt x="601" y="469"/>
                  </a:lnTo>
                  <a:lnTo>
                    <a:pt x="596" y="459"/>
                  </a:lnTo>
                  <a:lnTo>
                    <a:pt x="567" y="459"/>
                  </a:lnTo>
                  <a:lnTo>
                    <a:pt x="555" y="433"/>
                  </a:lnTo>
                  <a:lnTo>
                    <a:pt x="544" y="419"/>
                  </a:lnTo>
                  <a:lnTo>
                    <a:pt x="526" y="403"/>
                  </a:lnTo>
                  <a:lnTo>
                    <a:pt x="521" y="399"/>
                  </a:lnTo>
                  <a:lnTo>
                    <a:pt x="508" y="388"/>
                  </a:lnTo>
                  <a:lnTo>
                    <a:pt x="513" y="318"/>
                  </a:lnTo>
                  <a:lnTo>
                    <a:pt x="526" y="313"/>
                  </a:lnTo>
                  <a:lnTo>
                    <a:pt x="555" y="262"/>
                  </a:lnTo>
                  <a:lnTo>
                    <a:pt x="555" y="252"/>
                  </a:lnTo>
                  <a:lnTo>
                    <a:pt x="537" y="241"/>
                  </a:lnTo>
                  <a:lnTo>
                    <a:pt x="503" y="246"/>
                  </a:lnTo>
                  <a:lnTo>
                    <a:pt x="485" y="241"/>
                  </a:lnTo>
                  <a:lnTo>
                    <a:pt x="479" y="232"/>
                  </a:lnTo>
                  <a:lnTo>
                    <a:pt x="467" y="212"/>
                  </a:lnTo>
                  <a:lnTo>
                    <a:pt x="467" y="176"/>
                  </a:lnTo>
                  <a:lnTo>
                    <a:pt x="490" y="135"/>
                  </a:lnTo>
                  <a:lnTo>
                    <a:pt x="497" y="126"/>
                  </a:lnTo>
                  <a:lnTo>
                    <a:pt x="490" y="100"/>
                  </a:lnTo>
                  <a:lnTo>
                    <a:pt x="497" y="84"/>
                  </a:lnTo>
                  <a:lnTo>
                    <a:pt x="490" y="81"/>
                  </a:lnTo>
                  <a:lnTo>
                    <a:pt x="508" y="59"/>
                  </a:lnTo>
                  <a:lnTo>
                    <a:pt x="503" y="45"/>
                  </a:lnTo>
                  <a:lnTo>
                    <a:pt x="485" y="34"/>
                  </a:lnTo>
                  <a:lnTo>
                    <a:pt x="467" y="25"/>
                  </a:lnTo>
                  <a:lnTo>
                    <a:pt x="450" y="25"/>
                  </a:lnTo>
                  <a:lnTo>
                    <a:pt x="433" y="25"/>
                  </a:lnTo>
                  <a:lnTo>
                    <a:pt x="420" y="3"/>
                  </a:lnTo>
                  <a:lnTo>
                    <a:pt x="409" y="0"/>
                  </a:lnTo>
                  <a:lnTo>
                    <a:pt x="391" y="0"/>
                  </a:lnTo>
                  <a:lnTo>
                    <a:pt x="380" y="9"/>
                  </a:lnTo>
                  <a:lnTo>
                    <a:pt x="373" y="19"/>
                  </a:lnTo>
                  <a:lnTo>
                    <a:pt x="380" y="28"/>
                  </a:lnTo>
                  <a:lnTo>
                    <a:pt x="373" y="50"/>
                  </a:lnTo>
                  <a:lnTo>
                    <a:pt x="397" y="59"/>
                  </a:lnTo>
                  <a:lnTo>
                    <a:pt x="404" y="70"/>
                  </a:lnTo>
                  <a:lnTo>
                    <a:pt x="391" y="84"/>
                  </a:lnTo>
                  <a:lnTo>
                    <a:pt x="397" y="100"/>
                  </a:lnTo>
                  <a:lnTo>
                    <a:pt x="397" y="115"/>
                  </a:lnTo>
                  <a:lnTo>
                    <a:pt x="386" y="126"/>
                  </a:lnTo>
                  <a:lnTo>
                    <a:pt x="373" y="120"/>
                  </a:lnTo>
                  <a:lnTo>
                    <a:pt x="368" y="109"/>
                  </a:lnTo>
                  <a:lnTo>
                    <a:pt x="373" y="100"/>
                  </a:lnTo>
                  <a:lnTo>
                    <a:pt x="368" y="90"/>
                  </a:lnTo>
                  <a:lnTo>
                    <a:pt x="357" y="81"/>
                  </a:lnTo>
                  <a:lnTo>
                    <a:pt x="362" y="70"/>
                  </a:lnTo>
                  <a:lnTo>
                    <a:pt x="357" y="64"/>
                  </a:lnTo>
                  <a:lnTo>
                    <a:pt x="339" y="70"/>
                  </a:lnTo>
                  <a:lnTo>
                    <a:pt x="310" y="70"/>
                  </a:lnTo>
                  <a:lnTo>
                    <a:pt x="303" y="81"/>
                  </a:lnTo>
                  <a:lnTo>
                    <a:pt x="303" y="95"/>
                  </a:lnTo>
                  <a:lnTo>
                    <a:pt x="269" y="100"/>
                  </a:lnTo>
                  <a:lnTo>
                    <a:pt x="256" y="95"/>
                  </a:lnTo>
                  <a:lnTo>
                    <a:pt x="233" y="64"/>
                  </a:lnTo>
                  <a:lnTo>
                    <a:pt x="233" y="50"/>
                  </a:lnTo>
                  <a:lnTo>
                    <a:pt x="233" y="39"/>
                  </a:lnTo>
                  <a:lnTo>
                    <a:pt x="228" y="34"/>
                  </a:lnTo>
                  <a:lnTo>
                    <a:pt x="217" y="34"/>
                  </a:lnTo>
                  <a:lnTo>
                    <a:pt x="199" y="39"/>
                  </a:lnTo>
                  <a:lnTo>
                    <a:pt x="186" y="50"/>
                  </a:lnTo>
                  <a:lnTo>
                    <a:pt x="186" y="59"/>
                  </a:lnTo>
                  <a:lnTo>
                    <a:pt x="186" y="81"/>
                  </a:lnTo>
                  <a:lnTo>
                    <a:pt x="194" y="100"/>
                  </a:lnTo>
                  <a:lnTo>
                    <a:pt x="194" y="115"/>
                  </a:lnTo>
                  <a:lnTo>
                    <a:pt x="176" y="135"/>
                  </a:lnTo>
                  <a:lnTo>
                    <a:pt x="163" y="145"/>
                  </a:lnTo>
                  <a:lnTo>
                    <a:pt x="129" y="176"/>
                  </a:lnTo>
                  <a:lnTo>
                    <a:pt x="123" y="187"/>
                  </a:lnTo>
                  <a:lnTo>
                    <a:pt x="134" y="212"/>
                  </a:lnTo>
                  <a:lnTo>
                    <a:pt x="134" y="226"/>
                  </a:lnTo>
                  <a:lnTo>
                    <a:pt x="134" y="237"/>
                  </a:lnTo>
                  <a:lnTo>
                    <a:pt x="129" y="246"/>
                  </a:lnTo>
                  <a:lnTo>
                    <a:pt x="123" y="252"/>
                  </a:lnTo>
                  <a:lnTo>
                    <a:pt x="106" y="241"/>
                  </a:lnTo>
                  <a:lnTo>
                    <a:pt x="116" y="226"/>
                  </a:lnTo>
                  <a:lnTo>
                    <a:pt x="111" y="216"/>
                  </a:lnTo>
                  <a:lnTo>
                    <a:pt x="75" y="187"/>
                  </a:lnTo>
                  <a:lnTo>
                    <a:pt x="93" y="165"/>
                  </a:lnTo>
                  <a:lnTo>
                    <a:pt x="88" y="156"/>
                  </a:lnTo>
                  <a:lnTo>
                    <a:pt x="75" y="151"/>
                  </a:lnTo>
                  <a:lnTo>
                    <a:pt x="59" y="156"/>
                  </a:lnTo>
                  <a:lnTo>
                    <a:pt x="64" y="160"/>
                  </a:lnTo>
                  <a:lnTo>
                    <a:pt x="46" y="196"/>
                  </a:lnTo>
                  <a:lnTo>
                    <a:pt x="23" y="216"/>
                  </a:lnTo>
                  <a:lnTo>
                    <a:pt x="23" y="226"/>
                  </a:lnTo>
                  <a:lnTo>
                    <a:pt x="17" y="241"/>
                  </a:lnTo>
                  <a:lnTo>
                    <a:pt x="23" y="271"/>
                  </a:lnTo>
                  <a:lnTo>
                    <a:pt x="35" y="288"/>
                  </a:lnTo>
                  <a:lnTo>
                    <a:pt x="35" y="302"/>
                  </a:lnTo>
                  <a:lnTo>
                    <a:pt x="46" y="333"/>
                  </a:lnTo>
                </a:path>
              </a:pathLst>
            </a:custGeom>
            <a:solidFill>
              <a:srgbClr val="FFC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6136627" y="2767392"/>
              <a:ext cx="833575" cy="483553"/>
            </a:xfrm>
            <a:custGeom>
              <a:avLst/>
              <a:gdLst>
                <a:gd name="T0" fmla="*/ 82 w 874"/>
                <a:gd name="T1" fmla="*/ 218 h 427"/>
                <a:gd name="T2" fmla="*/ 129 w 874"/>
                <a:gd name="T3" fmla="*/ 229 h 427"/>
                <a:gd name="T4" fmla="*/ 163 w 874"/>
                <a:gd name="T5" fmla="*/ 207 h 427"/>
                <a:gd name="T6" fmla="*/ 205 w 874"/>
                <a:gd name="T7" fmla="*/ 223 h 427"/>
                <a:gd name="T8" fmla="*/ 241 w 874"/>
                <a:gd name="T9" fmla="*/ 238 h 427"/>
                <a:gd name="T10" fmla="*/ 293 w 874"/>
                <a:gd name="T11" fmla="*/ 258 h 427"/>
                <a:gd name="T12" fmla="*/ 327 w 874"/>
                <a:gd name="T13" fmla="*/ 294 h 427"/>
                <a:gd name="T14" fmla="*/ 369 w 874"/>
                <a:gd name="T15" fmla="*/ 299 h 427"/>
                <a:gd name="T16" fmla="*/ 423 w 874"/>
                <a:gd name="T17" fmla="*/ 324 h 427"/>
                <a:gd name="T18" fmla="*/ 457 w 874"/>
                <a:gd name="T19" fmla="*/ 324 h 427"/>
                <a:gd name="T20" fmla="*/ 486 w 874"/>
                <a:gd name="T21" fmla="*/ 314 h 427"/>
                <a:gd name="T22" fmla="*/ 527 w 874"/>
                <a:gd name="T23" fmla="*/ 294 h 427"/>
                <a:gd name="T24" fmla="*/ 568 w 874"/>
                <a:gd name="T25" fmla="*/ 330 h 427"/>
                <a:gd name="T26" fmla="*/ 592 w 874"/>
                <a:gd name="T27" fmla="*/ 344 h 427"/>
                <a:gd name="T28" fmla="*/ 615 w 874"/>
                <a:gd name="T29" fmla="*/ 395 h 427"/>
                <a:gd name="T30" fmla="*/ 673 w 874"/>
                <a:gd name="T31" fmla="*/ 420 h 427"/>
                <a:gd name="T32" fmla="*/ 732 w 874"/>
                <a:gd name="T33" fmla="*/ 406 h 427"/>
                <a:gd name="T34" fmla="*/ 784 w 874"/>
                <a:gd name="T35" fmla="*/ 370 h 427"/>
                <a:gd name="T36" fmla="*/ 820 w 874"/>
                <a:gd name="T37" fmla="*/ 395 h 427"/>
                <a:gd name="T38" fmla="*/ 849 w 874"/>
                <a:gd name="T39" fmla="*/ 411 h 427"/>
                <a:gd name="T40" fmla="*/ 849 w 874"/>
                <a:gd name="T41" fmla="*/ 355 h 427"/>
                <a:gd name="T42" fmla="*/ 756 w 874"/>
                <a:gd name="T43" fmla="*/ 258 h 427"/>
                <a:gd name="T44" fmla="*/ 743 w 874"/>
                <a:gd name="T45" fmla="*/ 218 h 427"/>
                <a:gd name="T46" fmla="*/ 743 w 874"/>
                <a:gd name="T47" fmla="*/ 173 h 427"/>
                <a:gd name="T48" fmla="*/ 732 w 874"/>
                <a:gd name="T49" fmla="*/ 142 h 427"/>
                <a:gd name="T50" fmla="*/ 738 w 874"/>
                <a:gd name="T51" fmla="*/ 111 h 427"/>
                <a:gd name="T52" fmla="*/ 756 w 874"/>
                <a:gd name="T53" fmla="*/ 92 h 427"/>
                <a:gd name="T54" fmla="*/ 738 w 874"/>
                <a:gd name="T55" fmla="*/ 66 h 427"/>
                <a:gd name="T56" fmla="*/ 657 w 874"/>
                <a:gd name="T57" fmla="*/ 55 h 427"/>
                <a:gd name="T58" fmla="*/ 615 w 874"/>
                <a:gd name="T59" fmla="*/ 70 h 427"/>
                <a:gd name="T60" fmla="*/ 532 w 874"/>
                <a:gd name="T61" fmla="*/ 55 h 427"/>
                <a:gd name="T62" fmla="*/ 480 w 874"/>
                <a:gd name="T63" fmla="*/ 61 h 427"/>
                <a:gd name="T64" fmla="*/ 410 w 874"/>
                <a:gd name="T65" fmla="*/ 70 h 427"/>
                <a:gd name="T66" fmla="*/ 387 w 874"/>
                <a:gd name="T67" fmla="*/ 50 h 427"/>
                <a:gd name="T68" fmla="*/ 351 w 874"/>
                <a:gd name="T69" fmla="*/ 75 h 427"/>
                <a:gd name="T70" fmla="*/ 304 w 874"/>
                <a:gd name="T71" fmla="*/ 61 h 427"/>
                <a:gd name="T72" fmla="*/ 234 w 874"/>
                <a:gd name="T73" fmla="*/ 41 h 427"/>
                <a:gd name="T74" fmla="*/ 199 w 874"/>
                <a:gd name="T75" fmla="*/ 10 h 427"/>
                <a:gd name="T76" fmla="*/ 176 w 874"/>
                <a:gd name="T77" fmla="*/ 19 h 427"/>
                <a:gd name="T78" fmla="*/ 140 w 874"/>
                <a:gd name="T79" fmla="*/ 19 h 427"/>
                <a:gd name="T80" fmla="*/ 124 w 874"/>
                <a:gd name="T81" fmla="*/ 0 h 427"/>
                <a:gd name="T82" fmla="*/ 100 w 874"/>
                <a:gd name="T83" fmla="*/ 14 h 427"/>
                <a:gd name="T84" fmla="*/ 46 w 874"/>
                <a:gd name="T85" fmla="*/ 41 h 427"/>
                <a:gd name="T86" fmla="*/ 54 w 874"/>
                <a:gd name="T87" fmla="*/ 86 h 427"/>
                <a:gd name="T88" fmla="*/ 36 w 874"/>
                <a:gd name="T89" fmla="*/ 126 h 427"/>
                <a:gd name="T90" fmla="*/ 12 w 874"/>
                <a:gd name="T91" fmla="*/ 131 h 427"/>
                <a:gd name="T92" fmla="*/ 12 w 874"/>
                <a:gd name="T93" fmla="*/ 173 h 427"/>
                <a:gd name="T94" fmla="*/ 59 w 874"/>
                <a:gd name="T95" fmla="*/ 176 h 4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74"/>
                <a:gd name="T145" fmla="*/ 0 h 427"/>
                <a:gd name="T146" fmla="*/ 874 w 874"/>
                <a:gd name="T147" fmla="*/ 427 h 4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74" h="427">
                  <a:moveTo>
                    <a:pt x="70" y="182"/>
                  </a:moveTo>
                  <a:lnTo>
                    <a:pt x="70" y="207"/>
                  </a:lnTo>
                  <a:lnTo>
                    <a:pt x="82" y="218"/>
                  </a:lnTo>
                  <a:lnTo>
                    <a:pt x="100" y="218"/>
                  </a:lnTo>
                  <a:lnTo>
                    <a:pt x="111" y="223"/>
                  </a:lnTo>
                  <a:lnTo>
                    <a:pt x="129" y="229"/>
                  </a:lnTo>
                  <a:lnTo>
                    <a:pt x="140" y="218"/>
                  </a:lnTo>
                  <a:lnTo>
                    <a:pt x="153" y="207"/>
                  </a:lnTo>
                  <a:lnTo>
                    <a:pt x="163" y="207"/>
                  </a:lnTo>
                  <a:lnTo>
                    <a:pt x="187" y="207"/>
                  </a:lnTo>
                  <a:lnTo>
                    <a:pt x="199" y="213"/>
                  </a:lnTo>
                  <a:lnTo>
                    <a:pt x="205" y="223"/>
                  </a:lnTo>
                  <a:lnTo>
                    <a:pt x="217" y="229"/>
                  </a:lnTo>
                  <a:lnTo>
                    <a:pt x="228" y="229"/>
                  </a:lnTo>
                  <a:lnTo>
                    <a:pt x="241" y="238"/>
                  </a:lnTo>
                  <a:lnTo>
                    <a:pt x="257" y="249"/>
                  </a:lnTo>
                  <a:lnTo>
                    <a:pt x="270" y="254"/>
                  </a:lnTo>
                  <a:lnTo>
                    <a:pt x="293" y="258"/>
                  </a:lnTo>
                  <a:lnTo>
                    <a:pt x="304" y="263"/>
                  </a:lnTo>
                  <a:lnTo>
                    <a:pt x="316" y="279"/>
                  </a:lnTo>
                  <a:lnTo>
                    <a:pt x="327" y="294"/>
                  </a:lnTo>
                  <a:lnTo>
                    <a:pt x="334" y="299"/>
                  </a:lnTo>
                  <a:lnTo>
                    <a:pt x="358" y="299"/>
                  </a:lnTo>
                  <a:lnTo>
                    <a:pt x="369" y="299"/>
                  </a:lnTo>
                  <a:lnTo>
                    <a:pt x="387" y="308"/>
                  </a:lnTo>
                  <a:lnTo>
                    <a:pt x="397" y="330"/>
                  </a:lnTo>
                  <a:lnTo>
                    <a:pt x="423" y="324"/>
                  </a:lnTo>
                  <a:lnTo>
                    <a:pt x="439" y="330"/>
                  </a:lnTo>
                  <a:lnTo>
                    <a:pt x="451" y="330"/>
                  </a:lnTo>
                  <a:lnTo>
                    <a:pt x="457" y="324"/>
                  </a:lnTo>
                  <a:lnTo>
                    <a:pt x="469" y="330"/>
                  </a:lnTo>
                  <a:lnTo>
                    <a:pt x="480" y="324"/>
                  </a:lnTo>
                  <a:lnTo>
                    <a:pt x="486" y="314"/>
                  </a:lnTo>
                  <a:lnTo>
                    <a:pt x="498" y="305"/>
                  </a:lnTo>
                  <a:lnTo>
                    <a:pt x="509" y="299"/>
                  </a:lnTo>
                  <a:lnTo>
                    <a:pt x="527" y="294"/>
                  </a:lnTo>
                  <a:lnTo>
                    <a:pt x="550" y="305"/>
                  </a:lnTo>
                  <a:lnTo>
                    <a:pt x="556" y="319"/>
                  </a:lnTo>
                  <a:lnTo>
                    <a:pt x="568" y="330"/>
                  </a:lnTo>
                  <a:lnTo>
                    <a:pt x="574" y="330"/>
                  </a:lnTo>
                  <a:lnTo>
                    <a:pt x="597" y="330"/>
                  </a:lnTo>
                  <a:lnTo>
                    <a:pt x="592" y="344"/>
                  </a:lnTo>
                  <a:lnTo>
                    <a:pt x="592" y="361"/>
                  </a:lnTo>
                  <a:lnTo>
                    <a:pt x="597" y="370"/>
                  </a:lnTo>
                  <a:lnTo>
                    <a:pt x="615" y="395"/>
                  </a:lnTo>
                  <a:lnTo>
                    <a:pt x="633" y="400"/>
                  </a:lnTo>
                  <a:lnTo>
                    <a:pt x="649" y="411"/>
                  </a:lnTo>
                  <a:lnTo>
                    <a:pt x="673" y="420"/>
                  </a:lnTo>
                  <a:lnTo>
                    <a:pt x="714" y="426"/>
                  </a:lnTo>
                  <a:lnTo>
                    <a:pt x="720" y="415"/>
                  </a:lnTo>
                  <a:lnTo>
                    <a:pt x="732" y="406"/>
                  </a:lnTo>
                  <a:lnTo>
                    <a:pt x="743" y="386"/>
                  </a:lnTo>
                  <a:lnTo>
                    <a:pt x="766" y="386"/>
                  </a:lnTo>
                  <a:lnTo>
                    <a:pt x="784" y="370"/>
                  </a:lnTo>
                  <a:lnTo>
                    <a:pt x="813" y="375"/>
                  </a:lnTo>
                  <a:lnTo>
                    <a:pt x="813" y="380"/>
                  </a:lnTo>
                  <a:lnTo>
                    <a:pt x="820" y="395"/>
                  </a:lnTo>
                  <a:lnTo>
                    <a:pt x="838" y="400"/>
                  </a:lnTo>
                  <a:lnTo>
                    <a:pt x="844" y="411"/>
                  </a:lnTo>
                  <a:lnTo>
                    <a:pt x="849" y="411"/>
                  </a:lnTo>
                  <a:lnTo>
                    <a:pt x="862" y="406"/>
                  </a:lnTo>
                  <a:lnTo>
                    <a:pt x="873" y="370"/>
                  </a:lnTo>
                  <a:lnTo>
                    <a:pt x="849" y="355"/>
                  </a:lnTo>
                  <a:lnTo>
                    <a:pt x="790" y="308"/>
                  </a:lnTo>
                  <a:lnTo>
                    <a:pt x="779" y="294"/>
                  </a:lnTo>
                  <a:lnTo>
                    <a:pt x="756" y="258"/>
                  </a:lnTo>
                  <a:lnTo>
                    <a:pt x="750" y="238"/>
                  </a:lnTo>
                  <a:lnTo>
                    <a:pt x="750" y="223"/>
                  </a:lnTo>
                  <a:lnTo>
                    <a:pt x="743" y="218"/>
                  </a:lnTo>
                  <a:lnTo>
                    <a:pt x="743" y="207"/>
                  </a:lnTo>
                  <a:lnTo>
                    <a:pt x="750" y="182"/>
                  </a:lnTo>
                  <a:lnTo>
                    <a:pt x="743" y="173"/>
                  </a:lnTo>
                  <a:lnTo>
                    <a:pt x="738" y="167"/>
                  </a:lnTo>
                  <a:lnTo>
                    <a:pt x="732" y="157"/>
                  </a:lnTo>
                  <a:lnTo>
                    <a:pt x="732" y="142"/>
                  </a:lnTo>
                  <a:lnTo>
                    <a:pt x="727" y="131"/>
                  </a:lnTo>
                  <a:lnTo>
                    <a:pt x="732" y="126"/>
                  </a:lnTo>
                  <a:lnTo>
                    <a:pt x="738" y="111"/>
                  </a:lnTo>
                  <a:lnTo>
                    <a:pt x="738" y="101"/>
                  </a:lnTo>
                  <a:lnTo>
                    <a:pt x="761" y="101"/>
                  </a:lnTo>
                  <a:lnTo>
                    <a:pt x="756" y="92"/>
                  </a:lnTo>
                  <a:lnTo>
                    <a:pt x="756" y="75"/>
                  </a:lnTo>
                  <a:lnTo>
                    <a:pt x="750" y="70"/>
                  </a:lnTo>
                  <a:lnTo>
                    <a:pt x="738" y="66"/>
                  </a:lnTo>
                  <a:lnTo>
                    <a:pt x="727" y="66"/>
                  </a:lnTo>
                  <a:lnTo>
                    <a:pt x="714" y="55"/>
                  </a:lnTo>
                  <a:lnTo>
                    <a:pt x="657" y="55"/>
                  </a:lnTo>
                  <a:lnTo>
                    <a:pt x="644" y="55"/>
                  </a:lnTo>
                  <a:lnTo>
                    <a:pt x="626" y="66"/>
                  </a:lnTo>
                  <a:lnTo>
                    <a:pt x="615" y="70"/>
                  </a:lnTo>
                  <a:lnTo>
                    <a:pt x="586" y="81"/>
                  </a:lnTo>
                  <a:lnTo>
                    <a:pt x="568" y="66"/>
                  </a:lnTo>
                  <a:lnTo>
                    <a:pt x="532" y="55"/>
                  </a:lnTo>
                  <a:lnTo>
                    <a:pt x="504" y="66"/>
                  </a:lnTo>
                  <a:lnTo>
                    <a:pt x="493" y="66"/>
                  </a:lnTo>
                  <a:lnTo>
                    <a:pt x="480" y="61"/>
                  </a:lnTo>
                  <a:lnTo>
                    <a:pt x="469" y="66"/>
                  </a:lnTo>
                  <a:lnTo>
                    <a:pt x="457" y="61"/>
                  </a:lnTo>
                  <a:lnTo>
                    <a:pt x="410" y="70"/>
                  </a:lnTo>
                  <a:lnTo>
                    <a:pt x="405" y="61"/>
                  </a:lnTo>
                  <a:lnTo>
                    <a:pt x="392" y="61"/>
                  </a:lnTo>
                  <a:lnTo>
                    <a:pt x="387" y="50"/>
                  </a:lnTo>
                  <a:lnTo>
                    <a:pt x="381" y="50"/>
                  </a:lnTo>
                  <a:lnTo>
                    <a:pt x="369" y="55"/>
                  </a:lnTo>
                  <a:lnTo>
                    <a:pt x="351" y="75"/>
                  </a:lnTo>
                  <a:lnTo>
                    <a:pt x="322" y="70"/>
                  </a:lnTo>
                  <a:lnTo>
                    <a:pt x="311" y="66"/>
                  </a:lnTo>
                  <a:lnTo>
                    <a:pt x="304" y="61"/>
                  </a:lnTo>
                  <a:lnTo>
                    <a:pt x="288" y="55"/>
                  </a:lnTo>
                  <a:lnTo>
                    <a:pt x="257" y="36"/>
                  </a:lnTo>
                  <a:lnTo>
                    <a:pt x="234" y="41"/>
                  </a:lnTo>
                  <a:lnTo>
                    <a:pt x="223" y="30"/>
                  </a:lnTo>
                  <a:lnTo>
                    <a:pt x="210" y="10"/>
                  </a:lnTo>
                  <a:lnTo>
                    <a:pt x="199" y="10"/>
                  </a:lnTo>
                  <a:lnTo>
                    <a:pt x="181" y="5"/>
                  </a:lnTo>
                  <a:lnTo>
                    <a:pt x="187" y="19"/>
                  </a:lnTo>
                  <a:lnTo>
                    <a:pt x="176" y="19"/>
                  </a:lnTo>
                  <a:lnTo>
                    <a:pt x="163" y="25"/>
                  </a:lnTo>
                  <a:lnTo>
                    <a:pt x="153" y="10"/>
                  </a:lnTo>
                  <a:lnTo>
                    <a:pt x="140" y="19"/>
                  </a:lnTo>
                  <a:lnTo>
                    <a:pt x="129" y="19"/>
                  </a:lnTo>
                  <a:lnTo>
                    <a:pt x="129" y="10"/>
                  </a:lnTo>
                  <a:lnTo>
                    <a:pt x="124" y="0"/>
                  </a:lnTo>
                  <a:lnTo>
                    <a:pt x="117" y="5"/>
                  </a:lnTo>
                  <a:lnTo>
                    <a:pt x="100" y="0"/>
                  </a:lnTo>
                  <a:lnTo>
                    <a:pt x="100" y="14"/>
                  </a:lnTo>
                  <a:lnTo>
                    <a:pt x="82" y="14"/>
                  </a:lnTo>
                  <a:lnTo>
                    <a:pt x="70" y="19"/>
                  </a:lnTo>
                  <a:lnTo>
                    <a:pt x="46" y="41"/>
                  </a:lnTo>
                  <a:lnTo>
                    <a:pt x="41" y="50"/>
                  </a:lnTo>
                  <a:lnTo>
                    <a:pt x="41" y="61"/>
                  </a:lnTo>
                  <a:lnTo>
                    <a:pt x="54" y="86"/>
                  </a:lnTo>
                  <a:lnTo>
                    <a:pt x="36" y="95"/>
                  </a:lnTo>
                  <a:lnTo>
                    <a:pt x="30" y="101"/>
                  </a:lnTo>
                  <a:lnTo>
                    <a:pt x="36" y="126"/>
                  </a:lnTo>
                  <a:lnTo>
                    <a:pt x="36" y="131"/>
                  </a:lnTo>
                  <a:lnTo>
                    <a:pt x="12" y="126"/>
                  </a:lnTo>
                  <a:lnTo>
                    <a:pt x="12" y="131"/>
                  </a:lnTo>
                  <a:lnTo>
                    <a:pt x="0" y="157"/>
                  </a:lnTo>
                  <a:lnTo>
                    <a:pt x="0" y="173"/>
                  </a:lnTo>
                  <a:lnTo>
                    <a:pt x="12" y="173"/>
                  </a:lnTo>
                  <a:lnTo>
                    <a:pt x="23" y="176"/>
                  </a:lnTo>
                  <a:lnTo>
                    <a:pt x="41" y="182"/>
                  </a:lnTo>
                  <a:lnTo>
                    <a:pt x="59" y="176"/>
                  </a:lnTo>
                  <a:lnTo>
                    <a:pt x="70" y="182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6260614" y="3002940"/>
              <a:ext cx="624704" cy="741749"/>
            </a:xfrm>
            <a:custGeom>
              <a:avLst/>
              <a:gdLst>
                <a:gd name="T0" fmla="*/ 174 w 655"/>
                <a:gd name="T1" fmla="*/ 55 h 655"/>
                <a:gd name="T2" fmla="*/ 204 w 655"/>
                <a:gd name="T3" fmla="*/ 91 h 655"/>
                <a:gd name="T4" fmla="*/ 256 w 655"/>
                <a:gd name="T5" fmla="*/ 100 h 655"/>
                <a:gd name="T6" fmla="*/ 309 w 655"/>
                <a:gd name="T7" fmla="*/ 122 h 655"/>
                <a:gd name="T8" fmla="*/ 339 w 655"/>
                <a:gd name="T9" fmla="*/ 122 h 655"/>
                <a:gd name="T10" fmla="*/ 368 w 655"/>
                <a:gd name="T11" fmla="*/ 97 h 655"/>
                <a:gd name="T12" fmla="*/ 420 w 655"/>
                <a:gd name="T13" fmla="*/ 97 h 655"/>
                <a:gd name="T14" fmla="*/ 443 w 655"/>
                <a:gd name="T15" fmla="*/ 122 h 655"/>
                <a:gd name="T16" fmla="*/ 461 w 655"/>
                <a:gd name="T17" fmla="*/ 153 h 655"/>
                <a:gd name="T18" fmla="*/ 503 w 655"/>
                <a:gd name="T19" fmla="*/ 192 h 655"/>
                <a:gd name="T20" fmla="*/ 583 w 655"/>
                <a:gd name="T21" fmla="*/ 218 h 655"/>
                <a:gd name="T22" fmla="*/ 612 w 655"/>
                <a:gd name="T23" fmla="*/ 234 h 655"/>
                <a:gd name="T24" fmla="*/ 654 w 655"/>
                <a:gd name="T25" fmla="*/ 243 h 655"/>
                <a:gd name="T26" fmla="*/ 643 w 655"/>
                <a:gd name="T27" fmla="*/ 248 h 655"/>
                <a:gd name="T28" fmla="*/ 630 w 655"/>
                <a:gd name="T29" fmla="*/ 259 h 655"/>
                <a:gd name="T30" fmla="*/ 619 w 655"/>
                <a:gd name="T31" fmla="*/ 279 h 655"/>
                <a:gd name="T32" fmla="*/ 596 w 655"/>
                <a:gd name="T33" fmla="*/ 293 h 655"/>
                <a:gd name="T34" fmla="*/ 578 w 655"/>
                <a:gd name="T35" fmla="*/ 349 h 655"/>
                <a:gd name="T36" fmla="*/ 601 w 655"/>
                <a:gd name="T37" fmla="*/ 365 h 655"/>
                <a:gd name="T38" fmla="*/ 565 w 655"/>
                <a:gd name="T39" fmla="*/ 380 h 655"/>
                <a:gd name="T40" fmla="*/ 542 w 655"/>
                <a:gd name="T41" fmla="*/ 405 h 655"/>
                <a:gd name="T42" fmla="*/ 555 w 655"/>
                <a:gd name="T43" fmla="*/ 450 h 655"/>
                <a:gd name="T44" fmla="*/ 542 w 655"/>
                <a:gd name="T45" fmla="*/ 491 h 655"/>
                <a:gd name="T46" fmla="*/ 508 w 655"/>
                <a:gd name="T47" fmla="*/ 517 h 655"/>
                <a:gd name="T48" fmla="*/ 495 w 655"/>
                <a:gd name="T49" fmla="*/ 547 h 655"/>
                <a:gd name="T50" fmla="*/ 485 w 655"/>
                <a:gd name="T51" fmla="*/ 578 h 655"/>
                <a:gd name="T52" fmla="*/ 461 w 655"/>
                <a:gd name="T53" fmla="*/ 612 h 655"/>
                <a:gd name="T54" fmla="*/ 425 w 655"/>
                <a:gd name="T55" fmla="*/ 628 h 655"/>
                <a:gd name="T56" fmla="*/ 362 w 655"/>
                <a:gd name="T57" fmla="*/ 637 h 655"/>
                <a:gd name="T58" fmla="*/ 327 w 655"/>
                <a:gd name="T59" fmla="*/ 643 h 655"/>
                <a:gd name="T60" fmla="*/ 327 w 655"/>
                <a:gd name="T61" fmla="*/ 623 h 655"/>
                <a:gd name="T62" fmla="*/ 332 w 655"/>
                <a:gd name="T63" fmla="*/ 592 h 655"/>
                <a:gd name="T64" fmla="*/ 285 w 655"/>
                <a:gd name="T65" fmla="*/ 536 h 655"/>
                <a:gd name="T66" fmla="*/ 238 w 655"/>
                <a:gd name="T67" fmla="*/ 511 h 655"/>
                <a:gd name="T68" fmla="*/ 228 w 655"/>
                <a:gd name="T69" fmla="*/ 472 h 655"/>
                <a:gd name="T70" fmla="*/ 192 w 655"/>
                <a:gd name="T71" fmla="*/ 472 h 655"/>
                <a:gd name="T72" fmla="*/ 181 w 655"/>
                <a:gd name="T73" fmla="*/ 455 h 655"/>
                <a:gd name="T74" fmla="*/ 168 w 655"/>
                <a:gd name="T75" fmla="*/ 349 h 655"/>
                <a:gd name="T76" fmla="*/ 140 w 655"/>
                <a:gd name="T77" fmla="*/ 288 h 655"/>
                <a:gd name="T78" fmla="*/ 127 w 655"/>
                <a:gd name="T79" fmla="*/ 237 h 655"/>
                <a:gd name="T80" fmla="*/ 111 w 655"/>
                <a:gd name="T81" fmla="*/ 167 h 655"/>
                <a:gd name="T82" fmla="*/ 75 w 655"/>
                <a:gd name="T83" fmla="*/ 131 h 655"/>
                <a:gd name="T84" fmla="*/ 75 w 655"/>
                <a:gd name="T85" fmla="*/ 106 h 655"/>
                <a:gd name="T86" fmla="*/ 46 w 655"/>
                <a:gd name="T87" fmla="*/ 91 h 655"/>
                <a:gd name="T88" fmla="*/ 34 w 655"/>
                <a:gd name="T89" fmla="*/ 61 h 655"/>
                <a:gd name="T90" fmla="*/ 0 w 655"/>
                <a:gd name="T91" fmla="*/ 21 h 655"/>
                <a:gd name="T92" fmla="*/ 34 w 655"/>
                <a:gd name="T93" fmla="*/ 0 h 655"/>
                <a:gd name="T94" fmla="*/ 75 w 655"/>
                <a:gd name="T95" fmla="*/ 16 h 655"/>
                <a:gd name="T96" fmla="*/ 111 w 655"/>
                <a:gd name="T97" fmla="*/ 30 h 6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5"/>
                <a:gd name="T148" fmla="*/ 0 h 655"/>
                <a:gd name="T149" fmla="*/ 655 w 655"/>
                <a:gd name="T150" fmla="*/ 655 h 6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5" h="655">
                  <a:moveTo>
                    <a:pt x="140" y="46"/>
                  </a:moveTo>
                  <a:lnTo>
                    <a:pt x="163" y="50"/>
                  </a:lnTo>
                  <a:lnTo>
                    <a:pt x="174" y="55"/>
                  </a:lnTo>
                  <a:lnTo>
                    <a:pt x="186" y="72"/>
                  </a:lnTo>
                  <a:lnTo>
                    <a:pt x="197" y="86"/>
                  </a:lnTo>
                  <a:lnTo>
                    <a:pt x="204" y="91"/>
                  </a:lnTo>
                  <a:lnTo>
                    <a:pt x="228" y="91"/>
                  </a:lnTo>
                  <a:lnTo>
                    <a:pt x="238" y="91"/>
                  </a:lnTo>
                  <a:lnTo>
                    <a:pt x="256" y="100"/>
                  </a:lnTo>
                  <a:lnTo>
                    <a:pt x="267" y="122"/>
                  </a:lnTo>
                  <a:lnTo>
                    <a:pt x="292" y="117"/>
                  </a:lnTo>
                  <a:lnTo>
                    <a:pt x="309" y="122"/>
                  </a:lnTo>
                  <a:lnTo>
                    <a:pt x="321" y="122"/>
                  </a:lnTo>
                  <a:lnTo>
                    <a:pt x="327" y="117"/>
                  </a:lnTo>
                  <a:lnTo>
                    <a:pt x="339" y="122"/>
                  </a:lnTo>
                  <a:lnTo>
                    <a:pt x="350" y="117"/>
                  </a:lnTo>
                  <a:lnTo>
                    <a:pt x="355" y="106"/>
                  </a:lnTo>
                  <a:lnTo>
                    <a:pt x="368" y="97"/>
                  </a:lnTo>
                  <a:lnTo>
                    <a:pt x="379" y="91"/>
                  </a:lnTo>
                  <a:lnTo>
                    <a:pt x="397" y="86"/>
                  </a:lnTo>
                  <a:lnTo>
                    <a:pt x="420" y="97"/>
                  </a:lnTo>
                  <a:lnTo>
                    <a:pt x="425" y="111"/>
                  </a:lnTo>
                  <a:lnTo>
                    <a:pt x="438" y="122"/>
                  </a:lnTo>
                  <a:lnTo>
                    <a:pt x="443" y="122"/>
                  </a:lnTo>
                  <a:lnTo>
                    <a:pt x="467" y="122"/>
                  </a:lnTo>
                  <a:lnTo>
                    <a:pt x="461" y="136"/>
                  </a:lnTo>
                  <a:lnTo>
                    <a:pt x="461" y="153"/>
                  </a:lnTo>
                  <a:lnTo>
                    <a:pt x="467" y="162"/>
                  </a:lnTo>
                  <a:lnTo>
                    <a:pt x="485" y="187"/>
                  </a:lnTo>
                  <a:lnTo>
                    <a:pt x="503" y="192"/>
                  </a:lnTo>
                  <a:lnTo>
                    <a:pt x="519" y="203"/>
                  </a:lnTo>
                  <a:lnTo>
                    <a:pt x="542" y="212"/>
                  </a:lnTo>
                  <a:lnTo>
                    <a:pt x="583" y="218"/>
                  </a:lnTo>
                  <a:lnTo>
                    <a:pt x="601" y="234"/>
                  </a:lnTo>
                  <a:lnTo>
                    <a:pt x="607" y="237"/>
                  </a:lnTo>
                  <a:lnTo>
                    <a:pt x="612" y="234"/>
                  </a:lnTo>
                  <a:lnTo>
                    <a:pt x="636" y="234"/>
                  </a:lnTo>
                  <a:lnTo>
                    <a:pt x="648" y="234"/>
                  </a:lnTo>
                  <a:lnTo>
                    <a:pt x="654" y="243"/>
                  </a:lnTo>
                  <a:lnTo>
                    <a:pt x="648" y="259"/>
                  </a:lnTo>
                  <a:lnTo>
                    <a:pt x="643" y="254"/>
                  </a:lnTo>
                  <a:lnTo>
                    <a:pt x="643" y="248"/>
                  </a:lnTo>
                  <a:lnTo>
                    <a:pt x="636" y="259"/>
                  </a:lnTo>
                  <a:lnTo>
                    <a:pt x="630" y="259"/>
                  </a:lnTo>
                  <a:lnTo>
                    <a:pt x="619" y="268"/>
                  </a:lnTo>
                  <a:lnTo>
                    <a:pt x="619" y="279"/>
                  </a:lnTo>
                  <a:lnTo>
                    <a:pt x="612" y="288"/>
                  </a:lnTo>
                  <a:lnTo>
                    <a:pt x="607" y="293"/>
                  </a:lnTo>
                  <a:lnTo>
                    <a:pt x="596" y="293"/>
                  </a:lnTo>
                  <a:lnTo>
                    <a:pt x="573" y="309"/>
                  </a:lnTo>
                  <a:lnTo>
                    <a:pt x="573" y="335"/>
                  </a:lnTo>
                  <a:lnTo>
                    <a:pt x="578" y="349"/>
                  </a:lnTo>
                  <a:lnTo>
                    <a:pt x="589" y="354"/>
                  </a:lnTo>
                  <a:lnTo>
                    <a:pt x="596" y="365"/>
                  </a:lnTo>
                  <a:lnTo>
                    <a:pt x="601" y="365"/>
                  </a:lnTo>
                  <a:lnTo>
                    <a:pt x="601" y="369"/>
                  </a:lnTo>
                  <a:lnTo>
                    <a:pt x="601" y="374"/>
                  </a:lnTo>
                  <a:lnTo>
                    <a:pt x="565" y="380"/>
                  </a:lnTo>
                  <a:lnTo>
                    <a:pt x="560" y="390"/>
                  </a:lnTo>
                  <a:lnTo>
                    <a:pt x="555" y="399"/>
                  </a:lnTo>
                  <a:lnTo>
                    <a:pt x="542" y="405"/>
                  </a:lnTo>
                  <a:lnTo>
                    <a:pt x="542" y="419"/>
                  </a:lnTo>
                  <a:lnTo>
                    <a:pt x="555" y="441"/>
                  </a:lnTo>
                  <a:lnTo>
                    <a:pt x="555" y="450"/>
                  </a:lnTo>
                  <a:lnTo>
                    <a:pt x="542" y="466"/>
                  </a:lnTo>
                  <a:lnTo>
                    <a:pt x="542" y="481"/>
                  </a:lnTo>
                  <a:lnTo>
                    <a:pt x="542" y="491"/>
                  </a:lnTo>
                  <a:lnTo>
                    <a:pt x="531" y="506"/>
                  </a:lnTo>
                  <a:lnTo>
                    <a:pt x="513" y="506"/>
                  </a:lnTo>
                  <a:lnTo>
                    <a:pt x="508" y="517"/>
                  </a:lnTo>
                  <a:lnTo>
                    <a:pt x="490" y="517"/>
                  </a:lnTo>
                  <a:lnTo>
                    <a:pt x="495" y="526"/>
                  </a:lnTo>
                  <a:lnTo>
                    <a:pt x="495" y="547"/>
                  </a:lnTo>
                  <a:lnTo>
                    <a:pt x="503" y="556"/>
                  </a:lnTo>
                  <a:lnTo>
                    <a:pt x="490" y="567"/>
                  </a:lnTo>
                  <a:lnTo>
                    <a:pt x="485" y="578"/>
                  </a:lnTo>
                  <a:lnTo>
                    <a:pt x="461" y="587"/>
                  </a:lnTo>
                  <a:lnTo>
                    <a:pt x="456" y="598"/>
                  </a:lnTo>
                  <a:lnTo>
                    <a:pt x="461" y="612"/>
                  </a:lnTo>
                  <a:lnTo>
                    <a:pt x="449" y="623"/>
                  </a:lnTo>
                  <a:lnTo>
                    <a:pt x="438" y="623"/>
                  </a:lnTo>
                  <a:lnTo>
                    <a:pt x="425" y="628"/>
                  </a:lnTo>
                  <a:lnTo>
                    <a:pt x="415" y="654"/>
                  </a:lnTo>
                  <a:lnTo>
                    <a:pt x="379" y="637"/>
                  </a:lnTo>
                  <a:lnTo>
                    <a:pt x="362" y="637"/>
                  </a:lnTo>
                  <a:lnTo>
                    <a:pt x="350" y="654"/>
                  </a:lnTo>
                  <a:lnTo>
                    <a:pt x="344" y="654"/>
                  </a:lnTo>
                  <a:lnTo>
                    <a:pt x="327" y="643"/>
                  </a:lnTo>
                  <a:lnTo>
                    <a:pt x="321" y="637"/>
                  </a:lnTo>
                  <a:lnTo>
                    <a:pt x="321" y="628"/>
                  </a:lnTo>
                  <a:lnTo>
                    <a:pt x="327" y="623"/>
                  </a:lnTo>
                  <a:lnTo>
                    <a:pt x="339" y="623"/>
                  </a:lnTo>
                  <a:lnTo>
                    <a:pt x="339" y="598"/>
                  </a:lnTo>
                  <a:lnTo>
                    <a:pt x="332" y="592"/>
                  </a:lnTo>
                  <a:lnTo>
                    <a:pt x="316" y="567"/>
                  </a:lnTo>
                  <a:lnTo>
                    <a:pt x="303" y="562"/>
                  </a:lnTo>
                  <a:lnTo>
                    <a:pt x="285" y="536"/>
                  </a:lnTo>
                  <a:lnTo>
                    <a:pt x="280" y="531"/>
                  </a:lnTo>
                  <a:lnTo>
                    <a:pt x="251" y="526"/>
                  </a:lnTo>
                  <a:lnTo>
                    <a:pt x="238" y="511"/>
                  </a:lnTo>
                  <a:lnTo>
                    <a:pt x="244" y="506"/>
                  </a:lnTo>
                  <a:lnTo>
                    <a:pt x="244" y="481"/>
                  </a:lnTo>
                  <a:lnTo>
                    <a:pt x="228" y="472"/>
                  </a:lnTo>
                  <a:lnTo>
                    <a:pt x="210" y="466"/>
                  </a:lnTo>
                  <a:lnTo>
                    <a:pt x="197" y="466"/>
                  </a:lnTo>
                  <a:lnTo>
                    <a:pt x="192" y="472"/>
                  </a:lnTo>
                  <a:lnTo>
                    <a:pt x="186" y="472"/>
                  </a:lnTo>
                  <a:lnTo>
                    <a:pt x="181" y="466"/>
                  </a:lnTo>
                  <a:lnTo>
                    <a:pt x="181" y="455"/>
                  </a:lnTo>
                  <a:lnTo>
                    <a:pt x="186" y="450"/>
                  </a:lnTo>
                  <a:lnTo>
                    <a:pt x="192" y="385"/>
                  </a:lnTo>
                  <a:lnTo>
                    <a:pt x="168" y="349"/>
                  </a:lnTo>
                  <a:lnTo>
                    <a:pt x="163" y="335"/>
                  </a:lnTo>
                  <a:lnTo>
                    <a:pt x="150" y="318"/>
                  </a:lnTo>
                  <a:lnTo>
                    <a:pt x="140" y="288"/>
                  </a:lnTo>
                  <a:lnTo>
                    <a:pt x="134" y="268"/>
                  </a:lnTo>
                  <a:lnTo>
                    <a:pt x="134" y="254"/>
                  </a:lnTo>
                  <a:lnTo>
                    <a:pt x="127" y="237"/>
                  </a:lnTo>
                  <a:lnTo>
                    <a:pt x="127" y="198"/>
                  </a:lnTo>
                  <a:lnTo>
                    <a:pt x="116" y="178"/>
                  </a:lnTo>
                  <a:lnTo>
                    <a:pt x="111" y="167"/>
                  </a:lnTo>
                  <a:lnTo>
                    <a:pt x="104" y="153"/>
                  </a:lnTo>
                  <a:lnTo>
                    <a:pt x="93" y="142"/>
                  </a:lnTo>
                  <a:lnTo>
                    <a:pt x="75" y="131"/>
                  </a:lnTo>
                  <a:lnTo>
                    <a:pt x="75" y="117"/>
                  </a:lnTo>
                  <a:lnTo>
                    <a:pt x="80" y="111"/>
                  </a:lnTo>
                  <a:lnTo>
                    <a:pt x="75" y="106"/>
                  </a:lnTo>
                  <a:lnTo>
                    <a:pt x="70" y="100"/>
                  </a:lnTo>
                  <a:lnTo>
                    <a:pt x="64" y="91"/>
                  </a:lnTo>
                  <a:lnTo>
                    <a:pt x="46" y="91"/>
                  </a:lnTo>
                  <a:lnTo>
                    <a:pt x="41" y="81"/>
                  </a:lnTo>
                  <a:lnTo>
                    <a:pt x="41" y="72"/>
                  </a:lnTo>
                  <a:lnTo>
                    <a:pt x="34" y="61"/>
                  </a:lnTo>
                  <a:lnTo>
                    <a:pt x="17" y="61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10" y="10"/>
                  </a:lnTo>
                  <a:lnTo>
                    <a:pt x="23" y="0"/>
                  </a:lnTo>
                  <a:lnTo>
                    <a:pt x="34" y="0"/>
                  </a:lnTo>
                  <a:lnTo>
                    <a:pt x="57" y="0"/>
                  </a:lnTo>
                  <a:lnTo>
                    <a:pt x="70" y="5"/>
                  </a:lnTo>
                  <a:lnTo>
                    <a:pt x="75" y="16"/>
                  </a:lnTo>
                  <a:lnTo>
                    <a:pt x="88" y="21"/>
                  </a:lnTo>
                  <a:lnTo>
                    <a:pt x="98" y="21"/>
                  </a:lnTo>
                  <a:lnTo>
                    <a:pt x="111" y="30"/>
                  </a:lnTo>
                  <a:lnTo>
                    <a:pt x="127" y="41"/>
                  </a:lnTo>
                  <a:lnTo>
                    <a:pt x="140" y="46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6345497" y="3564631"/>
              <a:ext cx="78207" cy="45298"/>
            </a:xfrm>
            <a:custGeom>
              <a:avLst/>
              <a:gdLst>
                <a:gd name="T0" fmla="*/ 0 w 82"/>
                <a:gd name="T1" fmla="*/ 24 h 40"/>
                <a:gd name="T2" fmla="*/ 0 w 82"/>
                <a:gd name="T3" fmla="*/ 19 h 40"/>
                <a:gd name="T4" fmla="*/ 10 w 82"/>
                <a:gd name="T5" fmla="*/ 14 h 40"/>
                <a:gd name="T6" fmla="*/ 16 w 82"/>
                <a:gd name="T7" fmla="*/ 8 h 40"/>
                <a:gd name="T8" fmla="*/ 34 w 82"/>
                <a:gd name="T9" fmla="*/ 14 h 40"/>
                <a:gd name="T10" fmla="*/ 39 w 82"/>
                <a:gd name="T11" fmla="*/ 8 h 40"/>
                <a:gd name="T12" fmla="*/ 46 w 82"/>
                <a:gd name="T13" fmla="*/ 8 h 40"/>
                <a:gd name="T14" fmla="*/ 57 w 82"/>
                <a:gd name="T15" fmla="*/ 8 h 40"/>
                <a:gd name="T16" fmla="*/ 70 w 82"/>
                <a:gd name="T17" fmla="*/ 0 h 40"/>
                <a:gd name="T18" fmla="*/ 81 w 82"/>
                <a:gd name="T19" fmla="*/ 0 h 40"/>
                <a:gd name="T20" fmla="*/ 81 w 82"/>
                <a:gd name="T21" fmla="*/ 24 h 40"/>
                <a:gd name="T22" fmla="*/ 75 w 82"/>
                <a:gd name="T23" fmla="*/ 28 h 40"/>
                <a:gd name="T24" fmla="*/ 81 w 82"/>
                <a:gd name="T25" fmla="*/ 39 h 40"/>
                <a:gd name="T26" fmla="*/ 70 w 82"/>
                <a:gd name="T27" fmla="*/ 39 h 40"/>
                <a:gd name="T28" fmla="*/ 57 w 82"/>
                <a:gd name="T29" fmla="*/ 28 h 40"/>
                <a:gd name="T30" fmla="*/ 34 w 82"/>
                <a:gd name="T31" fmla="*/ 39 h 40"/>
                <a:gd name="T32" fmla="*/ 10 w 82"/>
                <a:gd name="T33" fmla="*/ 33 h 40"/>
                <a:gd name="T34" fmla="*/ 5 w 82"/>
                <a:gd name="T35" fmla="*/ 28 h 40"/>
                <a:gd name="T36" fmla="*/ 0 w 82"/>
                <a:gd name="T37" fmla="*/ 24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40"/>
                <a:gd name="T59" fmla="*/ 82 w 82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40">
                  <a:moveTo>
                    <a:pt x="0" y="24"/>
                  </a:moveTo>
                  <a:lnTo>
                    <a:pt x="0" y="19"/>
                  </a:lnTo>
                  <a:lnTo>
                    <a:pt x="10" y="14"/>
                  </a:lnTo>
                  <a:lnTo>
                    <a:pt x="16" y="8"/>
                  </a:lnTo>
                  <a:lnTo>
                    <a:pt x="34" y="14"/>
                  </a:lnTo>
                  <a:lnTo>
                    <a:pt x="39" y="8"/>
                  </a:lnTo>
                  <a:lnTo>
                    <a:pt x="46" y="8"/>
                  </a:lnTo>
                  <a:lnTo>
                    <a:pt x="57" y="8"/>
                  </a:lnTo>
                  <a:lnTo>
                    <a:pt x="70" y="0"/>
                  </a:lnTo>
                  <a:lnTo>
                    <a:pt x="81" y="0"/>
                  </a:lnTo>
                  <a:lnTo>
                    <a:pt x="81" y="24"/>
                  </a:lnTo>
                  <a:lnTo>
                    <a:pt x="75" y="28"/>
                  </a:lnTo>
                  <a:lnTo>
                    <a:pt x="81" y="39"/>
                  </a:lnTo>
                  <a:lnTo>
                    <a:pt x="70" y="39"/>
                  </a:lnTo>
                  <a:lnTo>
                    <a:pt x="57" y="28"/>
                  </a:lnTo>
                  <a:lnTo>
                    <a:pt x="34" y="39"/>
                  </a:lnTo>
                  <a:lnTo>
                    <a:pt x="10" y="33"/>
                  </a:lnTo>
                  <a:lnTo>
                    <a:pt x="5" y="28"/>
                  </a:lnTo>
                  <a:lnTo>
                    <a:pt x="0" y="24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5847642" y="4113865"/>
              <a:ext cx="414880" cy="827815"/>
            </a:xfrm>
            <a:custGeom>
              <a:avLst/>
              <a:gdLst>
                <a:gd name="T0" fmla="*/ 59 w 435"/>
                <a:gd name="T1" fmla="*/ 268 h 731"/>
                <a:gd name="T2" fmla="*/ 75 w 435"/>
                <a:gd name="T3" fmla="*/ 290 h 731"/>
                <a:gd name="T4" fmla="*/ 75 w 435"/>
                <a:gd name="T5" fmla="*/ 349 h 731"/>
                <a:gd name="T6" fmla="*/ 52 w 435"/>
                <a:gd name="T7" fmla="*/ 365 h 731"/>
                <a:gd name="T8" fmla="*/ 52 w 435"/>
                <a:gd name="T9" fmla="*/ 391 h 731"/>
                <a:gd name="T10" fmla="*/ 64 w 435"/>
                <a:gd name="T11" fmla="*/ 421 h 731"/>
                <a:gd name="T12" fmla="*/ 82 w 435"/>
                <a:gd name="T13" fmla="*/ 405 h 731"/>
                <a:gd name="T14" fmla="*/ 88 w 435"/>
                <a:gd name="T15" fmla="*/ 447 h 731"/>
                <a:gd name="T16" fmla="*/ 88 w 435"/>
                <a:gd name="T17" fmla="*/ 475 h 731"/>
                <a:gd name="T18" fmla="*/ 64 w 435"/>
                <a:gd name="T19" fmla="*/ 456 h 731"/>
                <a:gd name="T20" fmla="*/ 64 w 435"/>
                <a:gd name="T21" fmla="*/ 517 h 731"/>
                <a:gd name="T22" fmla="*/ 52 w 435"/>
                <a:gd name="T23" fmla="*/ 638 h 731"/>
                <a:gd name="T24" fmla="*/ 70 w 435"/>
                <a:gd name="T25" fmla="*/ 659 h 731"/>
                <a:gd name="T26" fmla="*/ 88 w 435"/>
                <a:gd name="T27" fmla="*/ 674 h 731"/>
                <a:gd name="T28" fmla="*/ 106 w 435"/>
                <a:gd name="T29" fmla="*/ 730 h 731"/>
                <a:gd name="T30" fmla="*/ 129 w 435"/>
                <a:gd name="T31" fmla="*/ 715 h 731"/>
                <a:gd name="T32" fmla="*/ 163 w 435"/>
                <a:gd name="T33" fmla="*/ 724 h 731"/>
                <a:gd name="T34" fmla="*/ 199 w 435"/>
                <a:gd name="T35" fmla="*/ 699 h 731"/>
                <a:gd name="T36" fmla="*/ 210 w 435"/>
                <a:gd name="T37" fmla="*/ 654 h 731"/>
                <a:gd name="T38" fmla="*/ 239 w 435"/>
                <a:gd name="T39" fmla="*/ 629 h 731"/>
                <a:gd name="T40" fmla="*/ 257 w 435"/>
                <a:gd name="T41" fmla="*/ 623 h 731"/>
                <a:gd name="T42" fmla="*/ 316 w 435"/>
                <a:gd name="T43" fmla="*/ 659 h 731"/>
                <a:gd name="T44" fmla="*/ 345 w 435"/>
                <a:gd name="T45" fmla="*/ 659 h 731"/>
                <a:gd name="T46" fmla="*/ 369 w 435"/>
                <a:gd name="T47" fmla="*/ 609 h 731"/>
                <a:gd name="T48" fmla="*/ 381 w 435"/>
                <a:gd name="T49" fmla="*/ 506 h 731"/>
                <a:gd name="T50" fmla="*/ 387 w 435"/>
                <a:gd name="T51" fmla="*/ 461 h 731"/>
                <a:gd name="T52" fmla="*/ 397 w 435"/>
                <a:gd name="T53" fmla="*/ 410 h 731"/>
                <a:gd name="T54" fmla="*/ 405 w 435"/>
                <a:gd name="T55" fmla="*/ 365 h 731"/>
                <a:gd name="T56" fmla="*/ 381 w 435"/>
                <a:gd name="T57" fmla="*/ 335 h 731"/>
                <a:gd name="T58" fmla="*/ 392 w 435"/>
                <a:gd name="T59" fmla="*/ 284 h 731"/>
                <a:gd name="T60" fmla="*/ 421 w 435"/>
                <a:gd name="T61" fmla="*/ 254 h 731"/>
                <a:gd name="T62" fmla="*/ 428 w 435"/>
                <a:gd name="T63" fmla="*/ 212 h 731"/>
                <a:gd name="T64" fmla="*/ 410 w 435"/>
                <a:gd name="T65" fmla="*/ 167 h 731"/>
                <a:gd name="T66" fmla="*/ 405 w 435"/>
                <a:gd name="T67" fmla="*/ 142 h 731"/>
                <a:gd name="T68" fmla="*/ 397 w 435"/>
                <a:gd name="T69" fmla="*/ 127 h 731"/>
                <a:gd name="T70" fmla="*/ 387 w 435"/>
                <a:gd name="T71" fmla="*/ 106 h 731"/>
                <a:gd name="T72" fmla="*/ 363 w 435"/>
                <a:gd name="T73" fmla="*/ 102 h 731"/>
                <a:gd name="T74" fmla="*/ 381 w 435"/>
                <a:gd name="T75" fmla="*/ 86 h 731"/>
                <a:gd name="T76" fmla="*/ 374 w 435"/>
                <a:gd name="T77" fmla="*/ 77 h 731"/>
                <a:gd name="T78" fmla="*/ 363 w 435"/>
                <a:gd name="T79" fmla="*/ 55 h 731"/>
                <a:gd name="T80" fmla="*/ 358 w 435"/>
                <a:gd name="T81" fmla="*/ 30 h 731"/>
                <a:gd name="T82" fmla="*/ 334 w 435"/>
                <a:gd name="T83" fmla="*/ 25 h 731"/>
                <a:gd name="T84" fmla="*/ 316 w 435"/>
                <a:gd name="T85" fmla="*/ 16 h 731"/>
                <a:gd name="T86" fmla="*/ 298 w 435"/>
                <a:gd name="T87" fmla="*/ 10 h 731"/>
                <a:gd name="T88" fmla="*/ 270 w 435"/>
                <a:gd name="T89" fmla="*/ 0 h 731"/>
                <a:gd name="T90" fmla="*/ 262 w 435"/>
                <a:gd name="T91" fmla="*/ 30 h 731"/>
                <a:gd name="T92" fmla="*/ 205 w 435"/>
                <a:gd name="T93" fmla="*/ 61 h 731"/>
                <a:gd name="T94" fmla="*/ 169 w 435"/>
                <a:gd name="T95" fmla="*/ 97 h 731"/>
                <a:gd name="T96" fmla="*/ 135 w 435"/>
                <a:gd name="T97" fmla="*/ 106 h 731"/>
                <a:gd name="T98" fmla="*/ 82 w 435"/>
                <a:gd name="T99" fmla="*/ 122 h 731"/>
                <a:gd name="T100" fmla="*/ 28 w 435"/>
                <a:gd name="T101" fmla="*/ 81 h 731"/>
                <a:gd name="T102" fmla="*/ 12 w 435"/>
                <a:gd name="T103" fmla="*/ 86 h 731"/>
                <a:gd name="T104" fmla="*/ 5 w 435"/>
                <a:gd name="T105" fmla="*/ 122 h 731"/>
                <a:gd name="T106" fmla="*/ 5 w 435"/>
                <a:gd name="T107" fmla="*/ 156 h 731"/>
                <a:gd name="T108" fmla="*/ 0 w 435"/>
                <a:gd name="T109" fmla="*/ 178 h 731"/>
                <a:gd name="T110" fmla="*/ 12 w 435"/>
                <a:gd name="T111" fmla="*/ 198 h 731"/>
                <a:gd name="T112" fmla="*/ 41 w 435"/>
                <a:gd name="T113" fmla="*/ 198 h 731"/>
                <a:gd name="T114" fmla="*/ 59 w 435"/>
                <a:gd name="T115" fmla="*/ 237 h 73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5"/>
                <a:gd name="T175" fmla="*/ 0 h 731"/>
                <a:gd name="T176" fmla="*/ 435 w 435"/>
                <a:gd name="T177" fmla="*/ 731 h 73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5" h="731">
                  <a:moveTo>
                    <a:pt x="59" y="243"/>
                  </a:moveTo>
                  <a:lnTo>
                    <a:pt x="59" y="259"/>
                  </a:lnTo>
                  <a:lnTo>
                    <a:pt x="59" y="268"/>
                  </a:lnTo>
                  <a:lnTo>
                    <a:pt x="64" y="279"/>
                  </a:lnTo>
                  <a:lnTo>
                    <a:pt x="70" y="279"/>
                  </a:lnTo>
                  <a:lnTo>
                    <a:pt x="75" y="290"/>
                  </a:lnTo>
                  <a:lnTo>
                    <a:pt x="70" y="329"/>
                  </a:lnTo>
                  <a:lnTo>
                    <a:pt x="75" y="335"/>
                  </a:lnTo>
                  <a:lnTo>
                    <a:pt x="75" y="349"/>
                  </a:lnTo>
                  <a:lnTo>
                    <a:pt x="59" y="360"/>
                  </a:lnTo>
                  <a:lnTo>
                    <a:pt x="52" y="360"/>
                  </a:lnTo>
                  <a:lnTo>
                    <a:pt x="52" y="365"/>
                  </a:lnTo>
                  <a:lnTo>
                    <a:pt x="52" y="369"/>
                  </a:lnTo>
                  <a:lnTo>
                    <a:pt x="52" y="380"/>
                  </a:lnTo>
                  <a:lnTo>
                    <a:pt x="52" y="391"/>
                  </a:lnTo>
                  <a:lnTo>
                    <a:pt x="52" y="400"/>
                  </a:lnTo>
                  <a:lnTo>
                    <a:pt x="59" y="410"/>
                  </a:lnTo>
                  <a:lnTo>
                    <a:pt x="64" y="421"/>
                  </a:lnTo>
                  <a:lnTo>
                    <a:pt x="70" y="421"/>
                  </a:lnTo>
                  <a:lnTo>
                    <a:pt x="75" y="405"/>
                  </a:lnTo>
                  <a:lnTo>
                    <a:pt x="82" y="405"/>
                  </a:lnTo>
                  <a:lnTo>
                    <a:pt x="93" y="421"/>
                  </a:lnTo>
                  <a:lnTo>
                    <a:pt x="93" y="430"/>
                  </a:lnTo>
                  <a:lnTo>
                    <a:pt x="88" y="447"/>
                  </a:lnTo>
                  <a:lnTo>
                    <a:pt x="88" y="461"/>
                  </a:lnTo>
                  <a:lnTo>
                    <a:pt x="111" y="475"/>
                  </a:lnTo>
                  <a:lnTo>
                    <a:pt x="88" y="475"/>
                  </a:lnTo>
                  <a:lnTo>
                    <a:pt x="75" y="456"/>
                  </a:lnTo>
                  <a:lnTo>
                    <a:pt x="70" y="450"/>
                  </a:lnTo>
                  <a:lnTo>
                    <a:pt x="64" y="456"/>
                  </a:lnTo>
                  <a:lnTo>
                    <a:pt x="70" y="466"/>
                  </a:lnTo>
                  <a:lnTo>
                    <a:pt x="64" y="475"/>
                  </a:lnTo>
                  <a:lnTo>
                    <a:pt x="64" y="517"/>
                  </a:lnTo>
                  <a:lnTo>
                    <a:pt x="52" y="542"/>
                  </a:lnTo>
                  <a:lnTo>
                    <a:pt x="41" y="629"/>
                  </a:lnTo>
                  <a:lnTo>
                    <a:pt x="52" y="638"/>
                  </a:lnTo>
                  <a:lnTo>
                    <a:pt x="59" y="648"/>
                  </a:lnTo>
                  <a:lnTo>
                    <a:pt x="64" y="654"/>
                  </a:lnTo>
                  <a:lnTo>
                    <a:pt x="70" y="659"/>
                  </a:lnTo>
                  <a:lnTo>
                    <a:pt x="75" y="663"/>
                  </a:lnTo>
                  <a:lnTo>
                    <a:pt x="82" y="674"/>
                  </a:lnTo>
                  <a:lnTo>
                    <a:pt x="88" y="674"/>
                  </a:lnTo>
                  <a:lnTo>
                    <a:pt x="93" y="699"/>
                  </a:lnTo>
                  <a:lnTo>
                    <a:pt x="99" y="704"/>
                  </a:lnTo>
                  <a:lnTo>
                    <a:pt x="106" y="730"/>
                  </a:lnTo>
                  <a:lnTo>
                    <a:pt x="117" y="719"/>
                  </a:lnTo>
                  <a:lnTo>
                    <a:pt x="129" y="715"/>
                  </a:lnTo>
                  <a:lnTo>
                    <a:pt x="135" y="715"/>
                  </a:lnTo>
                  <a:lnTo>
                    <a:pt x="145" y="724"/>
                  </a:lnTo>
                  <a:lnTo>
                    <a:pt x="163" y="724"/>
                  </a:lnTo>
                  <a:lnTo>
                    <a:pt x="181" y="719"/>
                  </a:lnTo>
                  <a:lnTo>
                    <a:pt x="192" y="710"/>
                  </a:lnTo>
                  <a:lnTo>
                    <a:pt x="199" y="699"/>
                  </a:lnTo>
                  <a:lnTo>
                    <a:pt x="210" y="693"/>
                  </a:lnTo>
                  <a:lnTo>
                    <a:pt x="216" y="674"/>
                  </a:lnTo>
                  <a:lnTo>
                    <a:pt x="210" y="654"/>
                  </a:lnTo>
                  <a:lnTo>
                    <a:pt x="216" y="638"/>
                  </a:lnTo>
                  <a:lnTo>
                    <a:pt x="228" y="634"/>
                  </a:lnTo>
                  <a:lnTo>
                    <a:pt x="239" y="629"/>
                  </a:lnTo>
                  <a:lnTo>
                    <a:pt x="252" y="638"/>
                  </a:lnTo>
                  <a:lnTo>
                    <a:pt x="252" y="629"/>
                  </a:lnTo>
                  <a:lnTo>
                    <a:pt x="257" y="623"/>
                  </a:lnTo>
                  <a:lnTo>
                    <a:pt x="288" y="629"/>
                  </a:lnTo>
                  <a:lnTo>
                    <a:pt x="298" y="643"/>
                  </a:lnTo>
                  <a:lnTo>
                    <a:pt x="316" y="659"/>
                  </a:lnTo>
                  <a:lnTo>
                    <a:pt x="327" y="659"/>
                  </a:lnTo>
                  <a:lnTo>
                    <a:pt x="340" y="654"/>
                  </a:lnTo>
                  <a:lnTo>
                    <a:pt x="345" y="659"/>
                  </a:lnTo>
                  <a:lnTo>
                    <a:pt x="358" y="648"/>
                  </a:lnTo>
                  <a:lnTo>
                    <a:pt x="358" y="618"/>
                  </a:lnTo>
                  <a:lnTo>
                    <a:pt x="369" y="609"/>
                  </a:lnTo>
                  <a:lnTo>
                    <a:pt x="374" y="537"/>
                  </a:lnTo>
                  <a:lnTo>
                    <a:pt x="381" y="528"/>
                  </a:lnTo>
                  <a:lnTo>
                    <a:pt x="381" y="506"/>
                  </a:lnTo>
                  <a:lnTo>
                    <a:pt x="381" y="492"/>
                  </a:lnTo>
                  <a:lnTo>
                    <a:pt x="387" y="475"/>
                  </a:lnTo>
                  <a:lnTo>
                    <a:pt x="387" y="461"/>
                  </a:lnTo>
                  <a:lnTo>
                    <a:pt x="392" y="447"/>
                  </a:lnTo>
                  <a:lnTo>
                    <a:pt x="392" y="421"/>
                  </a:lnTo>
                  <a:lnTo>
                    <a:pt x="397" y="410"/>
                  </a:lnTo>
                  <a:lnTo>
                    <a:pt x="397" y="400"/>
                  </a:lnTo>
                  <a:lnTo>
                    <a:pt x="397" y="391"/>
                  </a:lnTo>
                  <a:lnTo>
                    <a:pt x="405" y="365"/>
                  </a:lnTo>
                  <a:lnTo>
                    <a:pt x="397" y="355"/>
                  </a:lnTo>
                  <a:lnTo>
                    <a:pt x="387" y="344"/>
                  </a:lnTo>
                  <a:lnTo>
                    <a:pt x="381" y="335"/>
                  </a:lnTo>
                  <a:lnTo>
                    <a:pt x="381" y="315"/>
                  </a:lnTo>
                  <a:lnTo>
                    <a:pt x="387" y="299"/>
                  </a:lnTo>
                  <a:lnTo>
                    <a:pt x="392" y="284"/>
                  </a:lnTo>
                  <a:lnTo>
                    <a:pt x="405" y="273"/>
                  </a:lnTo>
                  <a:lnTo>
                    <a:pt x="415" y="263"/>
                  </a:lnTo>
                  <a:lnTo>
                    <a:pt x="421" y="254"/>
                  </a:lnTo>
                  <a:lnTo>
                    <a:pt x="434" y="237"/>
                  </a:lnTo>
                  <a:lnTo>
                    <a:pt x="434" y="234"/>
                  </a:lnTo>
                  <a:lnTo>
                    <a:pt x="428" y="212"/>
                  </a:lnTo>
                  <a:lnTo>
                    <a:pt x="415" y="209"/>
                  </a:lnTo>
                  <a:lnTo>
                    <a:pt x="415" y="178"/>
                  </a:lnTo>
                  <a:lnTo>
                    <a:pt x="410" y="167"/>
                  </a:lnTo>
                  <a:lnTo>
                    <a:pt x="405" y="153"/>
                  </a:lnTo>
                  <a:lnTo>
                    <a:pt x="405" y="147"/>
                  </a:lnTo>
                  <a:lnTo>
                    <a:pt x="405" y="142"/>
                  </a:lnTo>
                  <a:lnTo>
                    <a:pt x="410" y="136"/>
                  </a:lnTo>
                  <a:lnTo>
                    <a:pt x="410" y="131"/>
                  </a:lnTo>
                  <a:lnTo>
                    <a:pt x="397" y="127"/>
                  </a:lnTo>
                  <a:lnTo>
                    <a:pt x="392" y="122"/>
                  </a:lnTo>
                  <a:lnTo>
                    <a:pt x="387" y="111"/>
                  </a:lnTo>
                  <a:lnTo>
                    <a:pt x="387" y="106"/>
                  </a:lnTo>
                  <a:lnTo>
                    <a:pt x="381" y="102"/>
                  </a:lnTo>
                  <a:lnTo>
                    <a:pt x="369" y="106"/>
                  </a:lnTo>
                  <a:lnTo>
                    <a:pt x="363" y="102"/>
                  </a:lnTo>
                  <a:lnTo>
                    <a:pt x="369" y="97"/>
                  </a:lnTo>
                  <a:lnTo>
                    <a:pt x="381" y="97"/>
                  </a:lnTo>
                  <a:lnTo>
                    <a:pt x="381" y="86"/>
                  </a:lnTo>
                  <a:lnTo>
                    <a:pt x="387" y="77"/>
                  </a:lnTo>
                  <a:lnTo>
                    <a:pt x="381" y="77"/>
                  </a:lnTo>
                  <a:lnTo>
                    <a:pt x="374" y="77"/>
                  </a:lnTo>
                  <a:lnTo>
                    <a:pt x="369" y="72"/>
                  </a:lnTo>
                  <a:lnTo>
                    <a:pt x="358" y="72"/>
                  </a:lnTo>
                  <a:lnTo>
                    <a:pt x="363" y="55"/>
                  </a:lnTo>
                  <a:lnTo>
                    <a:pt x="369" y="50"/>
                  </a:lnTo>
                  <a:lnTo>
                    <a:pt x="363" y="36"/>
                  </a:lnTo>
                  <a:lnTo>
                    <a:pt x="358" y="30"/>
                  </a:lnTo>
                  <a:lnTo>
                    <a:pt x="345" y="41"/>
                  </a:lnTo>
                  <a:lnTo>
                    <a:pt x="340" y="36"/>
                  </a:lnTo>
                  <a:lnTo>
                    <a:pt x="334" y="25"/>
                  </a:lnTo>
                  <a:lnTo>
                    <a:pt x="334" y="21"/>
                  </a:lnTo>
                  <a:lnTo>
                    <a:pt x="327" y="21"/>
                  </a:lnTo>
                  <a:lnTo>
                    <a:pt x="316" y="16"/>
                  </a:lnTo>
                  <a:lnTo>
                    <a:pt x="311" y="16"/>
                  </a:lnTo>
                  <a:lnTo>
                    <a:pt x="304" y="10"/>
                  </a:lnTo>
                  <a:lnTo>
                    <a:pt x="298" y="10"/>
                  </a:lnTo>
                  <a:lnTo>
                    <a:pt x="293" y="0"/>
                  </a:lnTo>
                  <a:lnTo>
                    <a:pt x="288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70" y="25"/>
                  </a:lnTo>
                  <a:lnTo>
                    <a:pt x="262" y="30"/>
                  </a:lnTo>
                  <a:lnTo>
                    <a:pt x="239" y="36"/>
                  </a:lnTo>
                  <a:lnTo>
                    <a:pt x="228" y="41"/>
                  </a:lnTo>
                  <a:lnTo>
                    <a:pt x="205" y="61"/>
                  </a:lnTo>
                  <a:lnTo>
                    <a:pt x="192" y="66"/>
                  </a:lnTo>
                  <a:lnTo>
                    <a:pt x="169" y="91"/>
                  </a:lnTo>
                  <a:lnTo>
                    <a:pt x="169" y="97"/>
                  </a:lnTo>
                  <a:lnTo>
                    <a:pt x="145" y="97"/>
                  </a:lnTo>
                  <a:lnTo>
                    <a:pt x="140" y="102"/>
                  </a:lnTo>
                  <a:lnTo>
                    <a:pt x="135" y="106"/>
                  </a:lnTo>
                  <a:lnTo>
                    <a:pt x="117" y="117"/>
                  </a:lnTo>
                  <a:lnTo>
                    <a:pt x="106" y="122"/>
                  </a:lnTo>
                  <a:lnTo>
                    <a:pt x="82" y="122"/>
                  </a:lnTo>
                  <a:lnTo>
                    <a:pt x="46" y="117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18" y="77"/>
                  </a:lnTo>
                  <a:lnTo>
                    <a:pt x="12" y="86"/>
                  </a:lnTo>
                  <a:lnTo>
                    <a:pt x="18" y="97"/>
                  </a:lnTo>
                  <a:lnTo>
                    <a:pt x="12" y="117"/>
                  </a:lnTo>
                  <a:lnTo>
                    <a:pt x="5" y="122"/>
                  </a:lnTo>
                  <a:lnTo>
                    <a:pt x="5" y="131"/>
                  </a:lnTo>
                  <a:lnTo>
                    <a:pt x="0" y="153"/>
                  </a:lnTo>
                  <a:lnTo>
                    <a:pt x="5" y="156"/>
                  </a:lnTo>
                  <a:lnTo>
                    <a:pt x="12" y="162"/>
                  </a:lnTo>
                  <a:lnTo>
                    <a:pt x="12" y="167"/>
                  </a:lnTo>
                  <a:lnTo>
                    <a:pt x="0" y="178"/>
                  </a:lnTo>
                  <a:lnTo>
                    <a:pt x="0" y="198"/>
                  </a:lnTo>
                  <a:lnTo>
                    <a:pt x="12" y="192"/>
                  </a:lnTo>
                  <a:lnTo>
                    <a:pt x="12" y="198"/>
                  </a:lnTo>
                  <a:lnTo>
                    <a:pt x="18" y="203"/>
                  </a:lnTo>
                  <a:lnTo>
                    <a:pt x="28" y="198"/>
                  </a:lnTo>
                  <a:lnTo>
                    <a:pt x="41" y="198"/>
                  </a:lnTo>
                  <a:lnTo>
                    <a:pt x="41" y="203"/>
                  </a:lnTo>
                  <a:lnTo>
                    <a:pt x="41" y="218"/>
                  </a:lnTo>
                  <a:lnTo>
                    <a:pt x="59" y="237"/>
                  </a:lnTo>
                  <a:lnTo>
                    <a:pt x="59" y="243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 sz="1662" dirty="0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5881022" y="4855614"/>
              <a:ext cx="27659" cy="52092"/>
            </a:xfrm>
            <a:custGeom>
              <a:avLst/>
              <a:gdLst>
                <a:gd name="T0" fmla="*/ 0 w 29"/>
                <a:gd name="T1" fmla="*/ 19 h 46"/>
                <a:gd name="T2" fmla="*/ 6 w 29"/>
                <a:gd name="T3" fmla="*/ 30 h 46"/>
                <a:gd name="T4" fmla="*/ 12 w 29"/>
                <a:gd name="T5" fmla="*/ 45 h 46"/>
                <a:gd name="T6" fmla="*/ 19 w 29"/>
                <a:gd name="T7" fmla="*/ 45 h 46"/>
                <a:gd name="T8" fmla="*/ 28 w 29"/>
                <a:gd name="T9" fmla="*/ 39 h 46"/>
                <a:gd name="T10" fmla="*/ 28 w 29"/>
                <a:gd name="T11" fmla="*/ 9 h 46"/>
                <a:gd name="T12" fmla="*/ 19 w 29"/>
                <a:gd name="T13" fmla="*/ 5 h 46"/>
                <a:gd name="T14" fmla="*/ 12 w 29"/>
                <a:gd name="T15" fmla="*/ 0 h 46"/>
                <a:gd name="T16" fmla="*/ 6 w 29"/>
                <a:gd name="T17" fmla="*/ 0 h 46"/>
                <a:gd name="T18" fmla="*/ 0 w 29"/>
                <a:gd name="T19" fmla="*/ 19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46"/>
                <a:gd name="T32" fmla="*/ 29 w 29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46">
                  <a:moveTo>
                    <a:pt x="0" y="19"/>
                  </a:moveTo>
                  <a:lnTo>
                    <a:pt x="6" y="30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8" y="39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9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5846688" y="4826170"/>
              <a:ext cx="27659" cy="32840"/>
            </a:xfrm>
            <a:custGeom>
              <a:avLst/>
              <a:gdLst>
                <a:gd name="T0" fmla="*/ 0 w 29"/>
                <a:gd name="T1" fmla="*/ 6 h 29"/>
                <a:gd name="T2" fmla="*/ 0 w 29"/>
                <a:gd name="T3" fmla="*/ 10 h 29"/>
                <a:gd name="T4" fmla="*/ 15 w 29"/>
                <a:gd name="T5" fmla="*/ 16 h 29"/>
                <a:gd name="T6" fmla="*/ 15 w 29"/>
                <a:gd name="T7" fmla="*/ 28 h 29"/>
                <a:gd name="T8" fmla="*/ 21 w 29"/>
                <a:gd name="T9" fmla="*/ 28 h 29"/>
                <a:gd name="T10" fmla="*/ 28 w 29"/>
                <a:gd name="T11" fmla="*/ 22 h 29"/>
                <a:gd name="T12" fmla="*/ 28 w 29"/>
                <a:gd name="T13" fmla="*/ 0 h 29"/>
                <a:gd name="T14" fmla="*/ 21 w 29"/>
                <a:gd name="T15" fmla="*/ 0 h 29"/>
                <a:gd name="T16" fmla="*/ 6 w 29"/>
                <a:gd name="T17" fmla="*/ 0 h 29"/>
                <a:gd name="T18" fmla="*/ 0 w 29"/>
                <a:gd name="T19" fmla="*/ 6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9"/>
                <a:gd name="T32" fmla="*/ 29 w 29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9">
                  <a:moveTo>
                    <a:pt x="0" y="6"/>
                  </a:moveTo>
                  <a:lnTo>
                    <a:pt x="0" y="10"/>
                  </a:lnTo>
                  <a:lnTo>
                    <a:pt x="15" y="16"/>
                  </a:lnTo>
                  <a:lnTo>
                    <a:pt x="15" y="28"/>
                  </a:lnTo>
                  <a:lnTo>
                    <a:pt x="21" y="28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6446595" y="2078868"/>
              <a:ext cx="427279" cy="482420"/>
            </a:xfrm>
            <a:custGeom>
              <a:avLst/>
              <a:gdLst>
                <a:gd name="T0" fmla="*/ 23 w 448"/>
                <a:gd name="T1" fmla="*/ 223 h 426"/>
                <a:gd name="T2" fmla="*/ 23 w 448"/>
                <a:gd name="T3" fmla="*/ 243 h 426"/>
                <a:gd name="T4" fmla="*/ 23 w 448"/>
                <a:gd name="T5" fmla="*/ 277 h 426"/>
                <a:gd name="T6" fmla="*/ 0 w 448"/>
                <a:gd name="T7" fmla="*/ 354 h 426"/>
                <a:gd name="T8" fmla="*/ 18 w 448"/>
                <a:gd name="T9" fmla="*/ 383 h 426"/>
                <a:gd name="T10" fmla="*/ 70 w 448"/>
                <a:gd name="T11" fmla="*/ 383 h 426"/>
                <a:gd name="T12" fmla="*/ 88 w 448"/>
                <a:gd name="T13" fmla="*/ 405 h 426"/>
                <a:gd name="T14" fmla="*/ 147 w 448"/>
                <a:gd name="T15" fmla="*/ 425 h 426"/>
                <a:gd name="T16" fmla="*/ 165 w 448"/>
                <a:gd name="T17" fmla="*/ 405 h 426"/>
                <a:gd name="T18" fmla="*/ 205 w 448"/>
                <a:gd name="T19" fmla="*/ 369 h 426"/>
                <a:gd name="T20" fmla="*/ 228 w 448"/>
                <a:gd name="T21" fmla="*/ 354 h 426"/>
                <a:gd name="T22" fmla="*/ 252 w 448"/>
                <a:gd name="T23" fmla="*/ 343 h 426"/>
                <a:gd name="T24" fmla="*/ 275 w 448"/>
                <a:gd name="T25" fmla="*/ 329 h 426"/>
                <a:gd name="T26" fmla="*/ 282 w 448"/>
                <a:gd name="T27" fmla="*/ 298 h 426"/>
                <a:gd name="T28" fmla="*/ 317 w 448"/>
                <a:gd name="T29" fmla="*/ 293 h 426"/>
                <a:gd name="T30" fmla="*/ 340 w 448"/>
                <a:gd name="T31" fmla="*/ 268 h 426"/>
                <a:gd name="T32" fmla="*/ 322 w 448"/>
                <a:gd name="T33" fmla="*/ 232 h 426"/>
                <a:gd name="T34" fmla="*/ 329 w 448"/>
                <a:gd name="T35" fmla="*/ 201 h 426"/>
                <a:gd name="T36" fmla="*/ 335 w 448"/>
                <a:gd name="T37" fmla="*/ 167 h 426"/>
                <a:gd name="T38" fmla="*/ 369 w 448"/>
                <a:gd name="T39" fmla="*/ 156 h 426"/>
                <a:gd name="T40" fmla="*/ 400 w 448"/>
                <a:gd name="T41" fmla="*/ 145 h 426"/>
                <a:gd name="T42" fmla="*/ 434 w 448"/>
                <a:gd name="T43" fmla="*/ 142 h 426"/>
                <a:gd name="T44" fmla="*/ 434 w 448"/>
                <a:gd name="T45" fmla="*/ 106 h 426"/>
                <a:gd name="T46" fmla="*/ 423 w 448"/>
                <a:gd name="T47" fmla="*/ 75 h 426"/>
                <a:gd name="T48" fmla="*/ 400 w 448"/>
                <a:gd name="T49" fmla="*/ 55 h 426"/>
                <a:gd name="T50" fmla="*/ 392 w 448"/>
                <a:gd name="T51" fmla="*/ 25 h 426"/>
                <a:gd name="T52" fmla="*/ 405 w 448"/>
                <a:gd name="T53" fmla="*/ 5 h 426"/>
                <a:gd name="T54" fmla="*/ 369 w 448"/>
                <a:gd name="T55" fmla="*/ 5 h 426"/>
                <a:gd name="T56" fmla="*/ 293 w 448"/>
                <a:gd name="T57" fmla="*/ 45 h 426"/>
                <a:gd name="T58" fmla="*/ 236 w 448"/>
                <a:gd name="T59" fmla="*/ 25 h 426"/>
                <a:gd name="T60" fmla="*/ 212 w 448"/>
                <a:gd name="T61" fmla="*/ 45 h 426"/>
                <a:gd name="T62" fmla="*/ 147 w 448"/>
                <a:gd name="T63" fmla="*/ 64 h 426"/>
                <a:gd name="T64" fmla="*/ 111 w 448"/>
                <a:gd name="T65" fmla="*/ 90 h 426"/>
                <a:gd name="T66" fmla="*/ 64 w 448"/>
                <a:gd name="T67" fmla="*/ 86 h 426"/>
                <a:gd name="T68" fmla="*/ 41 w 448"/>
                <a:gd name="T69" fmla="*/ 75 h 426"/>
                <a:gd name="T70" fmla="*/ 0 w 448"/>
                <a:gd name="T71" fmla="*/ 86 h 426"/>
                <a:gd name="T72" fmla="*/ 7 w 448"/>
                <a:gd name="T73" fmla="*/ 111 h 426"/>
                <a:gd name="T74" fmla="*/ 7 w 448"/>
                <a:gd name="T75" fmla="*/ 145 h 426"/>
                <a:gd name="T76" fmla="*/ 18 w 448"/>
                <a:gd name="T77" fmla="*/ 176 h 426"/>
                <a:gd name="T78" fmla="*/ 41 w 448"/>
                <a:gd name="T79" fmla="*/ 201 h 4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48"/>
                <a:gd name="T121" fmla="*/ 0 h 426"/>
                <a:gd name="T122" fmla="*/ 448 w 448"/>
                <a:gd name="T123" fmla="*/ 426 h 4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48" h="426">
                  <a:moveTo>
                    <a:pt x="41" y="201"/>
                  </a:moveTo>
                  <a:lnTo>
                    <a:pt x="23" y="223"/>
                  </a:lnTo>
                  <a:lnTo>
                    <a:pt x="30" y="226"/>
                  </a:lnTo>
                  <a:lnTo>
                    <a:pt x="23" y="243"/>
                  </a:lnTo>
                  <a:lnTo>
                    <a:pt x="30" y="268"/>
                  </a:lnTo>
                  <a:lnTo>
                    <a:pt x="23" y="277"/>
                  </a:lnTo>
                  <a:lnTo>
                    <a:pt x="0" y="318"/>
                  </a:lnTo>
                  <a:lnTo>
                    <a:pt x="0" y="354"/>
                  </a:lnTo>
                  <a:lnTo>
                    <a:pt x="12" y="374"/>
                  </a:lnTo>
                  <a:lnTo>
                    <a:pt x="18" y="383"/>
                  </a:lnTo>
                  <a:lnTo>
                    <a:pt x="36" y="388"/>
                  </a:lnTo>
                  <a:lnTo>
                    <a:pt x="70" y="383"/>
                  </a:lnTo>
                  <a:lnTo>
                    <a:pt x="88" y="394"/>
                  </a:lnTo>
                  <a:lnTo>
                    <a:pt x="88" y="405"/>
                  </a:lnTo>
                  <a:lnTo>
                    <a:pt x="106" y="425"/>
                  </a:lnTo>
                  <a:lnTo>
                    <a:pt x="147" y="425"/>
                  </a:lnTo>
                  <a:lnTo>
                    <a:pt x="158" y="419"/>
                  </a:lnTo>
                  <a:lnTo>
                    <a:pt x="165" y="405"/>
                  </a:lnTo>
                  <a:lnTo>
                    <a:pt x="194" y="374"/>
                  </a:lnTo>
                  <a:lnTo>
                    <a:pt x="205" y="369"/>
                  </a:lnTo>
                  <a:lnTo>
                    <a:pt x="218" y="358"/>
                  </a:lnTo>
                  <a:lnTo>
                    <a:pt x="228" y="354"/>
                  </a:lnTo>
                  <a:lnTo>
                    <a:pt x="246" y="349"/>
                  </a:lnTo>
                  <a:lnTo>
                    <a:pt x="252" y="343"/>
                  </a:lnTo>
                  <a:lnTo>
                    <a:pt x="275" y="349"/>
                  </a:lnTo>
                  <a:lnTo>
                    <a:pt x="275" y="329"/>
                  </a:lnTo>
                  <a:lnTo>
                    <a:pt x="270" y="307"/>
                  </a:lnTo>
                  <a:lnTo>
                    <a:pt x="282" y="298"/>
                  </a:lnTo>
                  <a:lnTo>
                    <a:pt x="299" y="298"/>
                  </a:lnTo>
                  <a:lnTo>
                    <a:pt x="317" y="293"/>
                  </a:lnTo>
                  <a:lnTo>
                    <a:pt x="329" y="282"/>
                  </a:lnTo>
                  <a:lnTo>
                    <a:pt x="340" y="268"/>
                  </a:lnTo>
                  <a:lnTo>
                    <a:pt x="340" y="252"/>
                  </a:lnTo>
                  <a:lnTo>
                    <a:pt x="322" y="232"/>
                  </a:lnTo>
                  <a:lnTo>
                    <a:pt x="322" y="207"/>
                  </a:lnTo>
                  <a:lnTo>
                    <a:pt x="329" y="201"/>
                  </a:lnTo>
                  <a:lnTo>
                    <a:pt x="329" y="181"/>
                  </a:lnTo>
                  <a:lnTo>
                    <a:pt x="335" y="167"/>
                  </a:lnTo>
                  <a:lnTo>
                    <a:pt x="353" y="162"/>
                  </a:lnTo>
                  <a:lnTo>
                    <a:pt x="369" y="156"/>
                  </a:lnTo>
                  <a:lnTo>
                    <a:pt x="382" y="142"/>
                  </a:lnTo>
                  <a:lnTo>
                    <a:pt x="400" y="145"/>
                  </a:lnTo>
                  <a:lnTo>
                    <a:pt x="410" y="145"/>
                  </a:lnTo>
                  <a:lnTo>
                    <a:pt x="434" y="142"/>
                  </a:lnTo>
                  <a:lnTo>
                    <a:pt x="447" y="131"/>
                  </a:lnTo>
                  <a:lnTo>
                    <a:pt x="434" y="106"/>
                  </a:lnTo>
                  <a:lnTo>
                    <a:pt x="410" y="86"/>
                  </a:lnTo>
                  <a:lnTo>
                    <a:pt x="423" y="75"/>
                  </a:lnTo>
                  <a:lnTo>
                    <a:pt x="423" y="64"/>
                  </a:lnTo>
                  <a:lnTo>
                    <a:pt x="400" y="55"/>
                  </a:lnTo>
                  <a:lnTo>
                    <a:pt x="400" y="39"/>
                  </a:lnTo>
                  <a:lnTo>
                    <a:pt x="392" y="25"/>
                  </a:lnTo>
                  <a:lnTo>
                    <a:pt x="410" y="14"/>
                  </a:lnTo>
                  <a:lnTo>
                    <a:pt x="405" y="5"/>
                  </a:lnTo>
                  <a:lnTo>
                    <a:pt x="392" y="0"/>
                  </a:lnTo>
                  <a:lnTo>
                    <a:pt x="369" y="5"/>
                  </a:lnTo>
                  <a:lnTo>
                    <a:pt x="340" y="10"/>
                  </a:lnTo>
                  <a:lnTo>
                    <a:pt x="293" y="45"/>
                  </a:lnTo>
                  <a:lnTo>
                    <a:pt x="264" y="39"/>
                  </a:lnTo>
                  <a:lnTo>
                    <a:pt x="236" y="25"/>
                  </a:lnTo>
                  <a:lnTo>
                    <a:pt x="223" y="39"/>
                  </a:lnTo>
                  <a:lnTo>
                    <a:pt x="212" y="45"/>
                  </a:lnTo>
                  <a:lnTo>
                    <a:pt x="171" y="45"/>
                  </a:lnTo>
                  <a:lnTo>
                    <a:pt x="147" y="64"/>
                  </a:lnTo>
                  <a:lnTo>
                    <a:pt x="129" y="95"/>
                  </a:lnTo>
                  <a:lnTo>
                    <a:pt x="111" y="90"/>
                  </a:lnTo>
                  <a:lnTo>
                    <a:pt x="95" y="95"/>
                  </a:lnTo>
                  <a:lnTo>
                    <a:pt x="64" y="86"/>
                  </a:lnTo>
                  <a:lnTo>
                    <a:pt x="54" y="75"/>
                  </a:lnTo>
                  <a:lnTo>
                    <a:pt x="41" y="75"/>
                  </a:lnTo>
                  <a:lnTo>
                    <a:pt x="30" y="81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7" y="111"/>
                  </a:lnTo>
                  <a:lnTo>
                    <a:pt x="0" y="136"/>
                  </a:lnTo>
                  <a:lnTo>
                    <a:pt x="7" y="145"/>
                  </a:lnTo>
                  <a:lnTo>
                    <a:pt x="0" y="167"/>
                  </a:lnTo>
                  <a:lnTo>
                    <a:pt x="18" y="176"/>
                  </a:lnTo>
                  <a:lnTo>
                    <a:pt x="36" y="187"/>
                  </a:lnTo>
                  <a:lnTo>
                    <a:pt x="41" y="201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6487606" y="2228350"/>
              <a:ext cx="559850" cy="667008"/>
            </a:xfrm>
            <a:custGeom>
              <a:avLst/>
              <a:gdLst>
                <a:gd name="T0" fmla="*/ 124 w 587"/>
                <a:gd name="T1" fmla="*/ 274 h 589"/>
                <a:gd name="T2" fmla="*/ 176 w 587"/>
                <a:gd name="T3" fmla="*/ 227 h 589"/>
                <a:gd name="T4" fmla="*/ 210 w 587"/>
                <a:gd name="T5" fmla="*/ 212 h 589"/>
                <a:gd name="T6" fmla="*/ 228 w 587"/>
                <a:gd name="T7" fmla="*/ 176 h 589"/>
                <a:gd name="T8" fmla="*/ 275 w 587"/>
                <a:gd name="T9" fmla="*/ 162 h 589"/>
                <a:gd name="T10" fmla="*/ 298 w 587"/>
                <a:gd name="T11" fmla="*/ 120 h 589"/>
                <a:gd name="T12" fmla="*/ 287 w 587"/>
                <a:gd name="T13" fmla="*/ 70 h 589"/>
                <a:gd name="T14" fmla="*/ 310 w 587"/>
                <a:gd name="T15" fmla="*/ 30 h 589"/>
                <a:gd name="T16" fmla="*/ 357 w 587"/>
                <a:gd name="T17" fmla="*/ 14 h 589"/>
                <a:gd name="T18" fmla="*/ 404 w 587"/>
                <a:gd name="T19" fmla="*/ 0 h 589"/>
                <a:gd name="T20" fmla="*/ 474 w 587"/>
                <a:gd name="T21" fmla="*/ 39 h 589"/>
                <a:gd name="T22" fmla="*/ 420 w 587"/>
                <a:gd name="T23" fmla="*/ 86 h 589"/>
                <a:gd name="T24" fmla="*/ 397 w 587"/>
                <a:gd name="T25" fmla="*/ 146 h 589"/>
                <a:gd name="T26" fmla="*/ 409 w 587"/>
                <a:gd name="T27" fmla="*/ 187 h 589"/>
                <a:gd name="T28" fmla="*/ 404 w 587"/>
                <a:gd name="T29" fmla="*/ 212 h 589"/>
                <a:gd name="T30" fmla="*/ 438 w 587"/>
                <a:gd name="T31" fmla="*/ 232 h 589"/>
                <a:gd name="T32" fmla="*/ 461 w 587"/>
                <a:gd name="T33" fmla="*/ 257 h 589"/>
                <a:gd name="T34" fmla="*/ 544 w 587"/>
                <a:gd name="T35" fmla="*/ 248 h 589"/>
                <a:gd name="T36" fmla="*/ 568 w 587"/>
                <a:gd name="T37" fmla="*/ 294 h 589"/>
                <a:gd name="T38" fmla="*/ 568 w 587"/>
                <a:gd name="T39" fmla="*/ 313 h 589"/>
                <a:gd name="T40" fmla="*/ 544 w 587"/>
                <a:gd name="T41" fmla="*/ 330 h 589"/>
                <a:gd name="T42" fmla="*/ 415 w 587"/>
                <a:gd name="T43" fmla="*/ 384 h 589"/>
                <a:gd name="T44" fmla="*/ 420 w 587"/>
                <a:gd name="T45" fmla="*/ 380 h 589"/>
                <a:gd name="T46" fmla="*/ 438 w 587"/>
                <a:gd name="T47" fmla="*/ 358 h 589"/>
                <a:gd name="T48" fmla="*/ 415 w 587"/>
                <a:gd name="T49" fmla="*/ 364 h 589"/>
                <a:gd name="T50" fmla="*/ 386 w 587"/>
                <a:gd name="T51" fmla="*/ 375 h 589"/>
                <a:gd name="T52" fmla="*/ 363 w 587"/>
                <a:gd name="T53" fmla="*/ 445 h 589"/>
                <a:gd name="T54" fmla="*/ 373 w 587"/>
                <a:gd name="T55" fmla="*/ 456 h 589"/>
                <a:gd name="T56" fmla="*/ 386 w 587"/>
                <a:gd name="T57" fmla="*/ 496 h 589"/>
                <a:gd name="T58" fmla="*/ 409 w 587"/>
                <a:gd name="T59" fmla="*/ 512 h 589"/>
                <a:gd name="T60" fmla="*/ 433 w 587"/>
                <a:gd name="T61" fmla="*/ 532 h 589"/>
                <a:gd name="T62" fmla="*/ 427 w 587"/>
                <a:gd name="T63" fmla="*/ 571 h 589"/>
                <a:gd name="T64" fmla="*/ 409 w 587"/>
                <a:gd name="T65" fmla="*/ 562 h 589"/>
                <a:gd name="T66" fmla="*/ 391 w 587"/>
                <a:gd name="T67" fmla="*/ 577 h 589"/>
                <a:gd name="T68" fmla="*/ 381 w 587"/>
                <a:gd name="T69" fmla="*/ 546 h 589"/>
                <a:gd name="T70" fmla="*/ 345 w 587"/>
                <a:gd name="T71" fmla="*/ 532 h 589"/>
                <a:gd name="T72" fmla="*/ 257 w 587"/>
                <a:gd name="T73" fmla="*/ 542 h 589"/>
                <a:gd name="T74" fmla="*/ 199 w 587"/>
                <a:gd name="T75" fmla="*/ 542 h 589"/>
                <a:gd name="T76" fmla="*/ 134 w 587"/>
                <a:gd name="T77" fmla="*/ 501 h 589"/>
                <a:gd name="T78" fmla="*/ 88 w 587"/>
                <a:gd name="T79" fmla="*/ 470 h 589"/>
                <a:gd name="T80" fmla="*/ 35 w 587"/>
                <a:gd name="T81" fmla="*/ 431 h 589"/>
                <a:gd name="T82" fmla="*/ 0 w 587"/>
                <a:gd name="T83" fmla="*/ 400 h 589"/>
                <a:gd name="T84" fmla="*/ 46 w 587"/>
                <a:gd name="T85" fmla="*/ 274 h 5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7"/>
                <a:gd name="T130" fmla="*/ 0 h 589"/>
                <a:gd name="T131" fmla="*/ 587 w 587"/>
                <a:gd name="T132" fmla="*/ 589 h 5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7" h="589">
                  <a:moveTo>
                    <a:pt x="106" y="294"/>
                  </a:moveTo>
                  <a:lnTo>
                    <a:pt x="116" y="288"/>
                  </a:lnTo>
                  <a:lnTo>
                    <a:pt x="124" y="274"/>
                  </a:lnTo>
                  <a:lnTo>
                    <a:pt x="152" y="243"/>
                  </a:lnTo>
                  <a:lnTo>
                    <a:pt x="163" y="238"/>
                  </a:lnTo>
                  <a:lnTo>
                    <a:pt x="176" y="227"/>
                  </a:lnTo>
                  <a:lnTo>
                    <a:pt x="186" y="223"/>
                  </a:lnTo>
                  <a:lnTo>
                    <a:pt x="204" y="218"/>
                  </a:lnTo>
                  <a:lnTo>
                    <a:pt x="210" y="212"/>
                  </a:lnTo>
                  <a:lnTo>
                    <a:pt x="233" y="218"/>
                  </a:lnTo>
                  <a:lnTo>
                    <a:pt x="233" y="198"/>
                  </a:lnTo>
                  <a:lnTo>
                    <a:pt x="228" y="176"/>
                  </a:lnTo>
                  <a:lnTo>
                    <a:pt x="240" y="167"/>
                  </a:lnTo>
                  <a:lnTo>
                    <a:pt x="257" y="167"/>
                  </a:lnTo>
                  <a:lnTo>
                    <a:pt x="275" y="162"/>
                  </a:lnTo>
                  <a:lnTo>
                    <a:pt x="287" y="151"/>
                  </a:lnTo>
                  <a:lnTo>
                    <a:pt x="298" y="137"/>
                  </a:lnTo>
                  <a:lnTo>
                    <a:pt x="298" y="120"/>
                  </a:lnTo>
                  <a:lnTo>
                    <a:pt x="280" y="101"/>
                  </a:lnTo>
                  <a:lnTo>
                    <a:pt x="280" y="75"/>
                  </a:lnTo>
                  <a:lnTo>
                    <a:pt x="287" y="70"/>
                  </a:lnTo>
                  <a:lnTo>
                    <a:pt x="287" y="50"/>
                  </a:lnTo>
                  <a:lnTo>
                    <a:pt x="293" y="36"/>
                  </a:lnTo>
                  <a:lnTo>
                    <a:pt x="310" y="30"/>
                  </a:lnTo>
                  <a:lnTo>
                    <a:pt x="327" y="25"/>
                  </a:lnTo>
                  <a:lnTo>
                    <a:pt x="339" y="10"/>
                  </a:lnTo>
                  <a:lnTo>
                    <a:pt x="357" y="14"/>
                  </a:lnTo>
                  <a:lnTo>
                    <a:pt x="368" y="14"/>
                  </a:lnTo>
                  <a:lnTo>
                    <a:pt x="391" y="10"/>
                  </a:lnTo>
                  <a:lnTo>
                    <a:pt x="404" y="0"/>
                  </a:lnTo>
                  <a:lnTo>
                    <a:pt x="443" y="10"/>
                  </a:lnTo>
                  <a:lnTo>
                    <a:pt x="474" y="14"/>
                  </a:lnTo>
                  <a:lnTo>
                    <a:pt x="474" y="39"/>
                  </a:lnTo>
                  <a:lnTo>
                    <a:pt x="433" y="64"/>
                  </a:lnTo>
                  <a:lnTo>
                    <a:pt x="433" y="75"/>
                  </a:lnTo>
                  <a:lnTo>
                    <a:pt x="420" y="86"/>
                  </a:lnTo>
                  <a:lnTo>
                    <a:pt x="415" y="111"/>
                  </a:lnTo>
                  <a:lnTo>
                    <a:pt x="404" y="131"/>
                  </a:lnTo>
                  <a:lnTo>
                    <a:pt x="397" y="146"/>
                  </a:lnTo>
                  <a:lnTo>
                    <a:pt x="409" y="162"/>
                  </a:lnTo>
                  <a:lnTo>
                    <a:pt x="415" y="176"/>
                  </a:lnTo>
                  <a:lnTo>
                    <a:pt x="409" y="187"/>
                  </a:lnTo>
                  <a:lnTo>
                    <a:pt x="404" y="198"/>
                  </a:lnTo>
                  <a:lnTo>
                    <a:pt x="404" y="207"/>
                  </a:lnTo>
                  <a:lnTo>
                    <a:pt x="404" y="212"/>
                  </a:lnTo>
                  <a:lnTo>
                    <a:pt x="415" y="223"/>
                  </a:lnTo>
                  <a:lnTo>
                    <a:pt x="427" y="227"/>
                  </a:lnTo>
                  <a:lnTo>
                    <a:pt x="438" y="232"/>
                  </a:lnTo>
                  <a:lnTo>
                    <a:pt x="438" y="248"/>
                  </a:lnTo>
                  <a:lnTo>
                    <a:pt x="451" y="252"/>
                  </a:lnTo>
                  <a:lnTo>
                    <a:pt x="461" y="257"/>
                  </a:lnTo>
                  <a:lnTo>
                    <a:pt x="503" y="248"/>
                  </a:lnTo>
                  <a:lnTo>
                    <a:pt x="515" y="243"/>
                  </a:lnTo>
                  <a:lnTo>
                    <a:pt x="544" y="248"/>
                  </a:lnTo>
                  <a:lnTo>
                    <a:pt x="555" y="268"/>
                  </a:lnTo>
                  <a:lnTo>
                    <a:pt x="555" y="288"/>
                  </a:lnTo>
                  <a:lnTo>
                    <a:pt x="568" y="294"/>
                  </a:lnTo>
                  <a:lnTo>
                    <a:pt x="562" y="304"/>
                  </a:lnTo>
                  <a:lnTo>
                    <a:pt x="586" y="304"/>
                  </a:lnTo>
                  <a:lnTo>
                    <a:pt x="568" y="313"/>
                  </a:lnTo>
                  <a:lnTo>
                    <a:pt x="562" y="324"/>
                  </a:lnTo>
                  <a:lnTo>
                    <a:pt x="555" y="330"/>
                  </a:lnTo>
                  <a:lnTo>
                    <a:pt x="544" y="330"/>
                  </a:lnTo>
                  <a:lnTo>
                    <a:pt x="492" y="349"/>
                  </a:lnTo>
                  <a:lnTo>
                    <a:pt x="461" y="369"/>
                  </a:lnTo>
                  <a:lnTo>
                    <a:pt x="415" y="384"/>
                  </a:lnTo>
                  <a:lnTo>
                    <a:pt x="409" y="389"/>
                  </a:lnTo>
                  <a:lnTo>
                    <a:pt x="409" y="384"/>
                  </a:lnTo>
                  <a:lnTo>
                    <a:pt x="420" y="380"/>
                  </a:lnTo>
                  <a:lnTo>
                    <a:pt x="427" y="369"/>
                  </a:lnTo>
                  <a:lnTo>
                    <a:pt x="438" y="364"/>
                  </a:lnTo>
                  <a:lnTo>
                    <a:pt x="438" y="358"/>
                  </a:lnTo>
                  <a:lnTo>
                    <a:pt x="427" y="355"/>
                  </a:lnTo>
                  <a:lnTo>
                    <a:pt x="427" y="364"/>
                  </a:lnTo>
                  <a:lnTo>
                    <a:pt x="415" y="364"/>
                  </a:lnTo>
                  <a:lnTo>
                    <a:pt x="397" y="369"/>
                  </a:lnTo>
                  <a:lnTo>
                    <a:pt x="386" y="375"/>
                  </a:lnTo>
                  <a:lnTo>
                    <a:pt x="373" y="380"/>
                  </a:lnTo>
                  <a:lnTo>
                    <a:pt x="363" y="425"/>
                  </a:lnTo>
                  <a:lnTo>
                    <a:pt x="363" y="445"/>
                  </a:lnTo>
                  <a:lnTo>
                    <a:pt x="368" y="461"/>
                  </a:lnTo>
                  <a:lnTo>
                    <a:pt x="373" y="461"/>
                  </a:lnTo>
                  <a:lnTo>
                    <a:pt x="373" y="456"/>
                  </a:lnTo>
                  <a:lnTo>
                    <a:pt x="381" y="456"/>
                  </a:lnTo>
                  <a:lnTo>
                    <a:pt x="386" y="476"/>
                  </a:lnTo>
                  <a:lnTo>
                    <a:pt x="386" y="496"/>
                  </a:lnTo>
                  <a:lnTo>
                    <a:pt x="397" y="501"/>
                  </a:lnTo>
                  <a:lnTo>
                    <a:pt x="404" y="512"/>
                  </a:lnTo>
                  <a:lnTo>
                    <a:pt x="409" y="512"/>
                  </a:lnTo>
                  <a:lnTo>
                    <a:pt x="415" y="517"/>
                  </a:lnTo>
                  <a:lnTo>
                    <a:pt x="433" y="521"/>
                  </a:lnTo>
                  <a:lnTo>
                    <a:pt x="433" y="532"/>
                  </a:lnTo>
                  <a:lnTo>
                    <a:pt x="427" y="546"/>
                  </a:lnTo>
                  <a:lnTo>
                    <a:pt x="427" y="562"/>
                  </a:lnTo>
                  <a:lnTo>
                    <a:pt x="427" y="571"/>
                  </a:lnTo>
                  <a:lnTo>
                    <a:pt x="415" y="571"/>
                  </a:lnTo>
                  <a:lnTo>
                    <a:pt x="415" y="568"/>
                  </a:lnTo>
                  <a:lnTo>
                    <a:pt x="409" y="562"/>
                  </a:lnTo>
                  <a:lnTo>
                    <a:pt x="409" y="577"/>
                  </a:lnTo>
                  <a:lnTo>
                    <a:pt x="404" y="588"/>
                  </a:lnTo>
                  <a:lnTo>
                    <a:pt x="391" y="577"/>
                  </a:lnTo>
                  <a:lnTo>
                    <a:pt x="386" y="568"/>
                  </a:lnTo>
                  <a:lnTo>
                    <a:pt x="386" y="551"/>
                  </a:lnTo>
                  <a:lnTo>
                    <a:pt x="381" y="546"/>
                  </a:lnTo>
                  <a:lnTo>
                    <a:pt x="368" y="542"/>
                  </a:lnTo>
                  <a:lnTo>
                    <a:pt x="357" y="542"/>
                  </a:lnTo>
                  <a:lnTo>
                    <a:pt x="345" y="532"/>
                  </a:lnTo>
                  <a:lnTo>
                    <a:pt x="287" y="532"/>
                  </a:lnTo>
                  <a:lnTo>
                    <a:pt x="275" y="532"/>
                  </a:lnTo>
                  <a:lnTo>
                    <a:pt x="257" y="542"/>
                  </a:lnTo>
                  <a:lnTo>
                    <a:pt x="246" y="546"/>
                  </a:lnTo>
                  <a:lnTo>
                    <a:pt x="217" y="557"/>
                  </a:lnTo>
                  <a:lnTo>
                    <a:pt x="199" y="542"/>
                  </a:lnTo>
                  <a:lnTo>
                    <a:pt x="163" y="532"/>
                  </a:lnTo>
                  <a:lnTo>
                    <a:pt x="147" y="506"/>
                  </a:lnTo>
                  <a:lnTo>
                    <a:pt x="134" y="501"/>
                  </a:lnTo>
                  <a:lnTo>
                    <a:pt x="129" y="490"/>
                  </a:lnTo>
                  <a:lnTo>
                    <a:pt x="93" y="481"/>
                  </a:lnTo>
                  <a:lnTo>
                    <a:pt x="88" y="470"/>
                  </a:lnTo>
                  <a:lnTo>
                    <a:pt x="59" y="470"/>
                  </a:lnTo>
                  <a:lnTo>
                    <a:pt x="46" y="445"/>
                  </a:lnTo>
                  <a:lnTo>
                    <a:pt x="35" y="431"/>
                  </a:lnTo>
                  <a:lnTo>
                    <a:pt x="17" y="414"/>
                  </a:lnTo>
                  <a:lnTo>
                    <a:pt x="12" y="411"/>
                  </a:lnTo>
                  <a:lnTo>
                    <a:pt x="0" y="400"/>
                  </a:lnTo>
                  <a:lnTo>
                    <a:pt x="5" y="330"/>
                  </a:lnTo>
                  <a:lnTo>
                    <a:pt x="17" y="324"/>
                  </a:lnTo>
                  <a:lnTo>
                    <a:pt x="46" y="274"/>
                  </a:lnTo>
                  <a:lnTo>
                    <a:pt x="64" y="294"/>
                  </a:lnTo>
                  <a:lnTo>
                    <a:pt x="106" y="294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6865290" y="2247602"/>
              <a:ext cx="349071" cy="374838"/>
            </a:xfrm>
            <a:custGeom>
              <a:avLst/>
              <a:gdLst>
                <a:gd name="T0" fmla="*/ 36 w 366"/>
                <a:gd name="T1" fmla="*/ 50 h 331"/>
                <a:gd name="T2" fmla="*/ 77 w 366"/>
                <a:gd name="T3" fmla="*/ 0 h 331"/>
                <a:gd name="T4" fmla="*/ 119 w 366"/>
                <a:gd name="T5" fmla="*/ 5 h 331"/>
                <a:gd name="T6" fmla="*/ 189 w 366"/>
                <a:gd name="T7" fmla="*/ 16 h 331"/>
                <a:gd name="T8" fmla="*/ 242 w 366"/>
                <a:gd name="T9" fmla="*/ 21 h 331"/>
                <a:gd name="T10" fmla="*/ 289 w 366"/>
                <a:gd name="T11" fmla="*/ 25 h 331"/>
                <a:gd name="T12" fmla="*/ 299 w 366"/>
                <a:gd name="T13" fmla="*/ 36 h 331"/>
                <a:gd name="T14" fmla="*/ 294 w 366"/>
                <a:gd name="T15" fmla="*/ 66 h 331"/>
                <a:gd name="T16" fmla="*/ 271 w 366"/>
                <a:gd name="T17" fmla="*/ 81 h 331"/>
                <a:gd name="T18" fmla="*/ 236 w 366"/>
                <a:gd name="T19" fmla="*/ 111 h 331"/>
                <a:gd name="T20" fmla="*/ 242 w 366"/>
                <a:gd name="T21" fmla="*/ 128 h 331"/>
                <a:gd name="T22" fmla="*/ 271 w 366"/>
                <a:gd name="T23" fmla="*/ 131 h 331"/>
                <a:gd name="T24" fmla="*/ 289 w 366"/>
                <a:gd name="T25" fmla="*/ 147 h 331"/>
                <a:gd name="T26" fmla="*/ 283 w 366"/>
                <a:gd name="T27" fmla="*/ 173 h 331"/>
                <a:gd name="T28" fmla="*/ 271 w 366"/>
                <a:gd name="T29" fmla="*/ 203 h 331"/>
                <a:gd name="T30" fmla="*/ 307 w 366"/>
                <a:gd name="T31" fmla="*/ 218 h 331"/>
                <a:gd name="T32" fmla="*/ 289 w 366"/>
                <a:gd name="T33" fmla="*/ 238 h 331"/>
                <a:gd name="T34" fmla="*/ 294 w 366"/>
                <a:gd name="T35" fmla="*/ 254 h 331"/>
                <a:gd name="T36" fmla="*/ 323 w 366"/>
                <a:gd name="T37" fmla="*/ 279 h 331"/>
                <a:gd name="T38" fmla="*/ 365 w 366"/>
                <a:gd name="T39" fmla="*/ 304 h 331"/>
                <a:gd name="T40" fmla="*/ 354 w 366"/>
                <a:gd name="T41" fmla="*/ 324 h 331"/>
                <a:gd name="T42" fmla="*/ 330 w 366"/>
                <a:gd name="T43" fmla="*/ 330 h 331"/>
                <a:gd name="T44" fmla="*/ 318 w 366"/>
                <a:gd name="T45" fmla="*/ 319 h 331"/>
                <a:gd name="T46" fmla="*/ 323 w 366"/>
                <a:gd name="T47" fmla="*/ 304 h 331"/>
                <a:gd name="T48" fmla="*/ 299 w 366"/>
                <a:gd name="T49" fmla="*/ 274 h 331"/>
                <a:gd name="T50" fmla="*/ 289 w 366"/>
                <a:gd name="T51" fmla="*/ 263 h 331"/>
                <a:gd name="T52" fmla="*/ 276 w 366"/>
                <a:gd name="T53" fmla="*/ 263 h 331"/>
                <a:gd name="T54" fmla="*/ 271 w 366"/>
                <a:gd name="T55" fmla="*/ 279 h 331"/>
                <a:gd name="T56" fmla="*/ 260 w 366"/>
                <a:gd name="T57" fmla="*/ 279 h 331"/>
                <a:gd name="T58" fmla="*/ 247 w 366"/>
                <a:gd name="T59" fmla="*/ 284 h 331"/>
                <a:gd name="T60" fmla="*/ 205 w 366"/>
                <a:gd name="T61" fmla="*/ 274 h 331"/>
                <a:gd name="T62" fmla="*/ 171 w 366"/>
                <a:gd name="T63" fmla="*/ 279 h 331"/>
                <a:gd name="T64" fmla="*/ 159 w 366"/>
                <a:gd name="T65" fmla="*/ 254 h 331"/>
                <a:gd name="T66" fmla="*/ 119 w 366"/>
                <a:gd name="T67" fmla="*/ 229 h 331"/>
                <a:gd name="T68" fmla="*/ 65 w 366"/>
                <a:gd name="T69" fmla="*/ 243 h 331"/>
                <a:gd name="T70" fmla="*/ 41 w 366"/>
                <a:gd name="T71" fmla="*/ 234 h 331"/>
                <a:gd name="T72" fmla="*/ 30 w 366"/>
                <a:gd name="T73" fmla="*/ 212 h 331"/>
                <a:gd name="T74" fmla="*/ 7 w 366"/>
                <a:gd name="T75" fmla="*/ 198 h 331"/>
                <a:gd name="T76" fmla="*/ 7 w 366"/>
                <a:gd name="T77" fmla="*/ 183 h 331"/>
                <a:gd name="T78" fmla="*/ 18 w 366"/>
                <a:gd name="T79" fmla="*/ 162 h 331"/>
                <a:gd name="T80" fmla="*/ 0 w 366"/>
                <a:gd name="T81" fmla="*/ 131 h 331"/>
                <a:gd name="T82" fmla="*/ 18 w 366"/>
                <a:gd name="T83" fmla="*/ 97 h 331"/>
                <a:gd name="T84" fmla="*/ 36 w 366"/>
                <a:gd name="T85" fmla="*/ 61 h 3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6"/>
                <a:gd name="T130" fmla="*/ 0 h 331"/>
                <a:gd name="T131" fmla="*/ 366 w 366"/>
                <a:gd name="T132" fmla="*/ 331 h 3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6" h="331">
                  <a:moveTo>
                    <a:pt x="36" y="61"/>
                  </a:moveTo>
                  <a:lnTo>
                    <a:pt x="36" y="50"/>
                  </a:lnTo>
                  <a:lnTo>
                    <a:pt x="77" y="25"/>
                  </a:lnTo>
                  <a:lnTo>
                    <a:pt x="77" y="0"/>
                  </a:lnTo>
                  <a:lnTo>
                    <a:pt x="101" y="10"/>
                  </a:lnTo>
                  <a:lnTo>
                    <a:pt x="119" y="5"/>
                  </a:lnTo>
                  <a:lnTo>
                    <a:pt x="148" y="5"/>
                  </a:lnTo>
                  <a:lnTo>
                    <a:pt x="189" y="16"/>
                  </a:lnTo>
                  <a:lnTo>
                    <a:pt x="200" y="21"/>
                  </a:lnTo>
                  <a:lnTo>
                    <a:pt x="242" y="21"/>
                  </a:lnTo>
                  <a:lnTo>
                    <a:pt x="260" y="25"/>
                  </a:lnTo>
                  <a:lnTo>
                    <a:pt x="289" y="25"/>
                  </a:lnTo>
                  <a:lnTo>
                    <a:pt x="299" y="30"/>
                  </a:lnTo>
                  <a:lnTo>
                    <a:pt x="299" y="36"/>
                  </a:lnTo>
                  <a:lnTo>
                    <a:pt x="307" y="50"/>
                  </a:lnTo>
                  <a:lnTo>
                    <a:pt x="294" y="66"/>
                  </a:lnTo>
                  <a:lnTo>
                    <a:pt x="283" y="72"/>
                  </a:lnTo>
                  <a:lnTo>
                    <a:pt x="271" y="81"/>
                  </a:lnTo>
                  <a:lnTo>
                    <a:pt x="265" y="97"/>
                  </a:lnTo>
                  <a:lnTo>
                    <a:pt x="236" y="111"/>
                  </a:lnTo>
                  <a:lnTo>
                    <a:pt x="236" y="128"/>
                  </a:lnTo>
                  <a:lnTo>
                    <a:pt x="242" y="128"/>
                  </a:lnTo>
                  <a:lnTo>
                    <a:pt x="260" y="128"/>
                  </a:lnTo>
                  <a:lnTo>
                    <a:pt x="271" y="131"/>
                  </a:lnTo>
                  <a:lnTo>
                    <a:pt x="276" y="142"/>
                  </a:lnTo>
                  <a:lnTo>
                    <a:pt x="289" y="147"/>
                  </a:lnTo>
                  <a:lnTo>
                    <a:pt x="294" y="162"/>
                  </a:lnTo>
                  <a:lnTo>
                    <a:pt x="283" y="173"/>
                  </a:lnTo>
                  <a:lnTo>
                    <a:pt x="265" y="192"/>
                  </a:lnTo>
                  <a:lnTo>
                    <a:pt x="271" y="203"/>
                  </a:lnTo>
                  <a:lnTo>
                    <a:pt x="289" y="198"/>
                  </a:lnTo>
                  <a:lnTo>
                    <a:pt x="307" y="218"/>
                  </a:lnTo>
                  <a:lnTo>
                    <a:pt x="307" y="229"/>
                  </a:lnTo>
                  <a:lnTo>
                    <a:pt x="289" y="238"/>
                  </a:lnTo>
                  <a:lnTo>
                    <a:pt x="283" y="243"/>
                  </a:lnTo>
                  <a:lnTo>
                    <a:pt x="294" y="254"/>
                  </a:lnTo>
                  <a:lnTo>
                    <a:pt x="318" y="268"/>
                  </a:lnTo>
                  <a:lnTo>
                    <a:pt x="323" y="279"/>
                  </a:lnTo>
                  <a:lnTo>
                    <a:pt x="346" y="279"/>
                  </a:lnTo>
                  <a:lnTo>
                    <a:pt x="365" y="304"/>
                  </a:lnTo>
                  <a:lnTo>
                    <a:pt x="365" y="319"/>
                  </a:lnTo>
                  <a:lnTo>
                    <a:pt x="354" y="324"/>
                  </a:lnTo>
                  <a:lnTo>
                    <a:pt x="341" y="330"/>
                  </a:lnTo>
                  <a:lnTo>
                    <a:pt x="330" y="330"/>
                  </a:lnTo>
                  <a:lnTo>
                    <a:pt x="318" y="324"/>
                  </a:lnTo>
                  <a:lnTo>
                    <a:pt x="318" y="319"/>
                  </a:lnTo>
                  <a:lnTo>
                    <a:pt x="330" y="319"/>
                  </a:lnTo>
                  <a:lnTo>
                    <a:pt x="323" y="304"/>
                  </a:lnTo>
                  <a:lnTo>
                    <a:pt x="307" y="274"/>
                  </a:lnTo>
                  <a:lnTo>
                    <a:pt x="299" y="274"/>
                  </a:lnTo>
                  <a:lnTo>
                    <a:pt x="299" y="263"/>
                  </a:lnTo>
                  <a:lnTo>
                    <a:pt x="289" y="263"/>
                  </a:lnTo>
                  <a:lnTo>
                    <a:pt x="283" y="263"/>
                  </a:lnTo>
                  <a:lnTo>
                    <a:pt x="276" y="263"/>
                  </a:lnTo>
                  <a:lnTo>
                    <a:pt x="276" y="274"/>
                  </a:lnTo>
                  <a:lnTo>
                    <a:pt x="271" y="279"/>
                  </a:lnTo>
                  <a:lnTo>
                    <a:pt x="271" y="284"/>
                  </a:lnTo>
                  <a:lnTo>
                    <a:pt x="260" y="279"/>
                  </a:lnTo>
                  <a:lnTo>
                    <a:pt x="252" y="279"/>
                  </a:lnTo>
                  <a:lnTo>
                    <a:pt x="247" y="284"/>
                  </a:lnTo>
                  <a:lnTo>
                    <a:pt x="236" y="279"/>
                  </a:lnTo>
                  <a:lnTo>
                    <a:pt x="205" y="274"/>
                  </a:lnTo>
                  <a:lnTo>
                    <a:pt x="200" y="268"/>
                  </a:lnTo>
                  <a:lnTo>
                    <a:pt x="171" y="279"/>
                  </a:lnTo>
                  <a:lnTo>
                    <a:pt x="159" y="274"/>
                  </a:lnTo>
                  <a:lnTo>
                    <a:pt x="159" y="254"/>
                  </a:lnTo>
                  <a:lnTo>
                    <a:pt x="148" y="234"/>
                  </a:lnTo>
                  <a:lnTo>
                    <a:pt x="119" y="229"/>
                  </a:lnTo>
                  <a:lnTo>
                    <a:pt x="106" y="234"/>
                  </a:lnTo>
                  <a:lnTo>
                    <a:pt x="65" y="243"/>
                  </a:lnTo>
                  <a:lnTo>
                    <a:pt x="54" y="238"/>
                  </a:lnTo>
                  <a:lnTo>
                    <a:pt x="41" y="234"/>
                  </a:lnTo>
                  <a:lnTo>
                    <a:pt x="41" y="218"/>
                  </a:lnTo>
                  <a:lnTo>
                    <a:pt x="30" y="212"/>
                  </a:lnTo>
                  <a:lnTo>
                    <a:pt x="18" y="209"/>
                  </a:lnTo>
                  <a:lnTo>
                    <a:pt x="7" y="198"/>
                  </a:lnTo>
                  <a:lnTo>
                    <a:pt x="7" y="192"/>
                  </a:lnTo>
                  <a:lnTo>
                    <a:pt x="7" y="183"/>
                  </a:lnTo>
                  <a:lnTo>
                    <a:pt x="12" y="173"/>
                  </a:lnTo>
                  <a:lnTo>
                    <a:pt x="18" y="162"/>
                  </a:lnTo>
                  <a:lnTo>
                    <a:pt x="12" y="147"/>
                  </a:lnTo>
                  <a:lnTo>
                    <a:pt x="0" y="131"/>
                  </a:lnTo>
                  <a:lnTo>
                    <a:pt x="7" y="117"/>
                  </a:lnTo>
                  <a:lnTo>
                    <a:pt x="18" y="97"/>
                  </a:lnTo>
                  <a:lnTo>
                    <a:pt x="23" y="72"/>
                  </a:lnTo>
                  <a:lnTo>
                    <a:pt x="36" y="61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6768962" y="3318891"/>
              <a:ext cx="318551" cy="406547"/>
            </a:xfrm>
            <a:custGeom>
              <a:avLst/>
              <a:gdLst>
                <a:gd name="T0" fmla="*/ 239 w 334"/>
                <a:gd name="T1" fmla="*/ 307 h 359"/>
                <a:gd name="T2" fmla="*/ 199 w 334"/>
                <a:gd name="T3" fmla="*/ 327 h 359"/>
                <a:gd name="T4" fmla="*/ 176 w 334"/>
                <a:gd name="T5" fmla="*/ 352 h 359"/>
                <a:gd name="T6" fmla="*/ 140 w 334"/>
                <a:gd name="T7" fmla="*/ 358 h 359"/>
                <a:gd name="T8" fmla="*/ 117 w 334"/>
                <a:gd name="T9" fmla="*/ 327 h 359"/>
                <a:gd name="T10" fmla="*/ 93 w 334"/>
                <a:gd name="T11" fmla="*/ 318 h 359"/>
                <a:gd name="T12" fmla="*/ 64 w 334"/>
                <a:gd name="T13" fmla="*/ 287 h 359"/>
                <a:gd name="T14" fmla="*/ 34 w 334"/>
                <a:gd name="T15" fmla="*/ 282 h 359"/>
                <a:gd name="T16" fmla="*/ 18 w 334"/>
                <a:gd name="T17" fmla="*/ 262 h 359"/>
                <a:gd name="T18" fmla="*/ 5 w 334"/>
                <a:gd name="T19" fmla="*/ 242 h 359"/>
                <a:gd name="T20" fmla="*/ 10 w 334"/>
                <a:gd name="T21" fmla="*/ 212 h 359"/>
                <a:gd name="T22" fmla="*/ 10 w 334"/>
                <a:gd name="T23" fmla="*/ 187 h 359"/>
                <a:gd name="T24" fmla="*/ 23 w 334"/>
                <a:gd name="T25" fmla="*/ 161 h 359"/>
                <a:gd name="T26" fmla="*/ 10 w 334"/>
                <a:gd name="T27" fmla="*/ 125 h 359"/>
                <a:gd name="T28" fmla="*/ 28 w 334"/>
                <a:gd name="T29" fmla="*/ 111 h 359"/>
                <a:gd name="T30" fmla="*/ 70 w 334"/>
                <a:gd name="T31" fmla="*/ 95 h 359"/>
                <a:gd name="T32" fmla="*/ 70 w 334"/>
                <a:gd name="T33" fmla="*/ 86 h 359"/>
                <a:gd name="T34" fmla="*/ 57 w 334"/>
                <a:gd name="T35" fmla="*/ 75 h 359"/>
                <a:gd name="T36" fmla="*/ 41 w 334"/>
                <a:gd name="T37" fmla="*/ 55 h 359"/>
                <a:gd name="T38" fmla="*/ 64 w 334"/>
                <a:gd name="T39" fmla="*/ 14 h 359"/>
                <a:gd name="T40" fmla="*/ 81 w 334"/>
                <a:gd name="T41" fmla="*/ 8 h 359"/>
                <a:gd name="T42" fmla="*/ 88 w 334"/>
                <a:gd name="T43" fmla="*/ 0 h 359"/>
                <a:gd name="T44" fmla="*/ 122 w 334"/>
                <a:gd name="T45" fmla="*/ 19 h 359"/>
                <a:gd name="T46" fmla="*/ 151 w 334"/>
                <a:gd name="T47" fmla="*/ 30 h 359"/>
                <a:gd name="T48" fmla="*/ 169 w 334"/>
                <a:gd name="T49" fmla="*/ 44 h 359"/>
                <a:gd name="T50" fmla="*/ 210 w 334"/>
                <a:gd name="T51" fmla="*/ 39 h 359"/>
                <a:gd name="T52" fmla="*/ 216 w 334"/>
                <a:gd name="T53" fmla="*/ 70 h 359"/>
                <a:gd name="T54" fmla="*/ 228 w 334"/>
                <a:gd name="T55" fmla="*/ 106 h 359"/>
                <a:gd name="T56" fmla="*/ 234 w 334"/>
                <a:gd name="T57" fmla="*/ 161 h 359"/>
                <a:gd name="T58" fmla="*/ 252 w 334"/>
                <a:gd name="T59" fmla="*/ 187 h 359"/>
                <a:gd name="T60" fmla="*/ 304 w 334"/>
                <a:gd name="T61" fmla="*/ 217 h 359"/>
                <a:gd name="T62" fmla="*/ 333 w 334"/>
                <a:gd name="T63" fmla="*/ 226 h 359"/>
                <a:gd name="T64" fmla="*/ 316 w 334"/>
                <a:gd name="T65" fmla="*/ 242 h 359"/>
                <a:gd name="T66" fmla="*/ 298 w 334"/>
                <a:gd name="T67" fmla="*/ 262 h 359"/>
                <a:gd name="T68" fmla="*/ 280 w 334"/>
                <a:gd name="T69" fmla="*/ 277 h 359"/>
                <a:gd name="T70" fmla="*/ 246 w 334"/>
                <a:gd name="T71" fmla="*/ 293 h 3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4"/>
                <a:gd name="T109" fmla="*/ 0 h 359"/>
                <a:gd name="T110" fmla="*/ 334 w 334"/>
                <a:gd name="T111" fmla="*/ 359 h 3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4" h="359">
                  <a:moveTo>
                    <a:pt x="246" y="293"/>
                  </a:moveTo>
                  <a:lnTo>
                    <a:pt x="239" y="307"/>
                  </a:lnTo>
                  <a:lnTo>
                    <a:pt x="210" y="318"/>
                  </a:lnTo>
                  <a:lnTo>
                    <a:pt x="199" y="327"/>
                  </a:lnTo>
                  <a:lnTo>
                    <a:pt x="176" y="332"/>
                  </a:lnTo>
                  <a:lnTo>
                    <a:pt x="176" y="352"/>
                  </a:lnTo>
                  <a:lnTo>
                    <a:pt x="163" y="358"/>
                  </a:lnTo>
                  <a:lnTo>
                    <a:pt x="140" y="358"/>
                  </a:lnTo>
                  <a:lnTo>
                    <a:pt x="127" y="343"/>
                  </a:lnTo>
                  <a:lnTo>
                    <a:pt x="117" y="327"/>
                  </a:lnTo>
                  <a:lnTo>
                    <a:pt x="104" y="327"/>
                  </a:lnTo>
                  <a:lnTo>
                    <a:pt x="93" y="318"/>
                  </a:lnTo>
                  <a:lnTo>
                    <a:pt x="93" y="307"/>
                  </a:lnTo>
                  <a:lnTo>
                    <a:pt x="64" y="287"/>
                  </a:lnTo>
                  <a:lnTo>
                    <a:pt x="46" y="293"/>
                  </a:lnTo>
                  <a:lnTo>
                    <a:pt x="34" y="282"/>
                  </a:lnTo>
                  <a:lnTo>
                    <a:pt x="18" y="273"/>
                  </a:lnTo>
                  <a:lnTo>
                    <a:pt x="18" y="262"/>
                  </a:lnTo>
                  <a:lnTo>
                    <a:pt x="18" y="251"/>
                  </a:lnTo>
                  <a:lnTo>
                    <a:pt x="5" y="242"/>
                  </a:lnTo>
                  <a:lnTo>
                    <a:pt x="0" y="226"/>
                  </a:lnTo>
                  <a:lnTo>
                    <a:pt x="10" y="212"/>
                  </a:lnTo>
                  <a:lnTo>
                    <a:pt x="10" y="201"/>
                  </a:lnTo>
                  <a:lnTo>
                    <a:pt x="10" y="187"/>
                  </a:lnTo>
                  <a:lnTo>
                    <a:pt x="23" y="170"/>
                  </a:lnTo>
                  <a:lnTo>
                    <a:pt x="23" y="161"/>
                  </a:lnTo>
                  <a:lnTo>
                    <a:pt x="10" y="140"/>
                  </a:lnTo>
                  <a:lnTo>
                    <a:pt x="10" y="125"/>
                  </a:lnTo>
                  <a:lnTo>
                    <a:pt x="23" y="120"/>
                  </a:lnTo>
                  <a:lnTo>
                    <a:pt x="28" y="111"/>
                  </a:lnTo>
                  <a:lnTo>
                    <a:pt x="34" y="100"/>
                  </a:lnTo>
                  <a:lnTo>
                    <a:pt x="70" y="95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64" y="86"/>
                  </a:lnTo>
                  <a:lnTo>
                    <a:pt x="57" y="75"/>
                  </a:lnTo>
                  <a:lnTo>
                    <a:pt x="46" y="70"/>
                  </a:lnTo>
                  <a:lnTo>
                    <a:pt x="41" y="55"/>
                  </a:lnTo>
                  <a:lnTo>
                    <a:pt x="41" y="30"/>
                  </a:lnTo>
                  <a:lnTo>
                    <a:pt x="64" y="14"/>
                  </a:lnTo>
                  <a:lnTo>
                    <a:pt x="75" y="14"/>
                  </a:lnTo>
                  <a:lnTo>
                    <a:pt x="81" y="8"/>
                  </a:lnTo>
                  <a:lnTo>
                    <a:pt x="88" y="0"/>
                  </a:lnTo>
                  <a:lnTo>
                    <a:pt x="117" y="8"/>
                  </a:lnTo>
                  <a:lnTo>
                    <a:pt x="122" y="19"/>
                  </a:lnTo>
                  <a:lnTo>
                    <a:pt x="127" y="19"/>
                  </a:lnTo>
                  <a:lnTo>
                    <a:pt x="151" y="30"/>
                  </a:lnTo>
                  <a:lnTo>
                    <a:pt x="158" y="39"/>
                  </a:lnTo>
                  <a:lnTo>
                    <a:pt x="169" y="44"/>
                  </a:lnTo>
                  <a:lnTo>
                    <a:pt x="176" y="44"/>
                  </a:lnTo>
                  <a:lnTo>
                    <a:pt x="210" y="39"/>
                  </a:lnTo>
                  <a:lnTo>
                    <a:pt x="223" y="44"/>
                  </a:lnTo>
                  <a:lnTo>
                    <a:pt x="216" y="70"/>
                  </a:lnTo>
                  <a:lnTo>
                    <a:pt x="223" y="89"/>
                  </a:lnTo>
                  <a:lnTo>
                    <a:pt x="228" y="106"/>
                  </a:lnTo>
                  <a:lnTo>
                    <a:pt x="228" y="136"/>
                  </a:lnTo>
                  <a:lnTo>
                    <a:pt x="234" y="161"/>
                  </a:lnTo>
                  <a:lnTo>
                    <a:pt x="239" y="176"/>
                  </a:lnTo>
                  <a:lnTo>
                    <a:pt x="252" y="187"/>
                  </a:lnTo>
                  <a:lnTo>
                    <a:pt x="298" y="212"/>
                  </a:lnTo>
                  <a:lnTo>
                    <a:pt x="304" y="217"/>
                  </a:lnTo>
                  <a:lnTo>
                    <a:pt x="322" y="217"/>
                  </a:lnTo>
                  <a:lnTo>
                    <a:pt x="333" y="226"/>
                  </a:lnTo>
                  <a:lnTo>
                    <a:pt x="327" y="237"/>
                  </a:lnTo>
                  <a:lnTo>
                    <a:pt x="316" y="242"/>
                  </a:lnTo>
                  <a:lnTo>
                    <a:pt x="309" y="257"/>
                  </a:lnTo>
                  <a:lnTo>
                    <a:pt x="298" y="262"/>
                  </a:lnTo>
                  <a:lnTo>
                    <a:pt x="293" y="277"/>
                  </a:lnTo>
                  <a:lnTo>
                    <a:pt x="280" y="277"/>
                  </a:lnTo>
                  <a:lnTo>
                    <a:pt x="270" y="287"/>
                  </a:lnTo>
                  <a:lnTo>
                    <a:pt x="246" y="293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6819510" y="3185263"/>
              <a:ext cx="424418" cy="432592"/>
            </a:xfrm>
            <a:custGeom>
              <a:avLst/>
              <a:gdLst>
                <a:gd name="T0" fmla="*/ 170 w 445"/>
                <a:gd name="T1" fmla="*/ 162 h 382"/>
                <a:gd name="T2" fmla="*/ 170 w 445"/>
                <a:gd name="T3" fmla="*/ 207 h 382"/>
                <a:gd name="T4" fmla="*/ 176 w 445"/>
                <a:gd name="T5" fmla="*/ 254 h 382"/>
                <a:gd name="T6" fmla="*/ 186 w 445"/>
                <a:gd name="T7" fmla="*/ 294 h 382"/>
                <a:gd name="T8" fmla="*/ 246 w 445"/>
                <a:gd name="T9" fmla="*/ 330 h 382"/>
                <a:gd name="T10" fmla="*/ 269 w 445"/>
                <a:gd name="T11" fmla="*/ 335 h 382"/>
                <a:gd name="T12" fmla="*/ 275 w 445"/>
                <a:gd name="T13" fmla="*/ 355 h 382"/>
                <a:gd name="T14" fmla="*/ 257 w 445"/>
                <a:gd name="T15" fmla="*/ 375 h 382"/>
                <a:gd name="T16" fmla="*/ 303 w 445"/>
                <a:gd name="T17" fmla="*/ 381 h 382"/>
                <a:gd name="T18" fmla="*/ 381 w 445"/>
                <a:gd name="T19" fmla="*/ 344 h 382"/>
                <a:gd name="T20" fmla="*/ 409 w 445"/>
                <a:gd name="T21" fmla="*/ 335 h 382"/>
                <a:gd name="T22" fmla="*/ 427 w 445"/>
                <a:gd name="T23" fmla="*/ 288 h 382"/>
                <a:gd name="T24" fmla="*/ 409 w 445"/>
                <a:gd name="T25" fmla="*/ 249 h 382"/>
                <a:gd name="T26" fmla="*/ 391 w 445"/>
                <a:gd name="T27" fmla="*/ 204 h 382"/>
                <a:gd name="T28" fmla="*/ 368 w 445"/>
                <a:gd name="T29" fmla="*/ 157 h 382"/>
                <a:gd name="T30" fmla="*/ 363 w 445"/>
                <a:gd name="T31" fmla="*/ 126 h 382"/>
                <a:gd name="T32" fmla="*/ 327 w 445"/>
                <a:gd name="T33" fmla="*/ 97 h 382"/>
                <a:gd name="T34" fmla="*/ 316 w 445"/>
                <a:gd name="T35" fmla="*/ 97 h 382"/>
                <a:gd name="T36" fmla="*/ 246 w 445"/>
                <a:gd name="T37" fmla="*/ 61 h 382"/>
                <a:gd name="T38" fmla="*/ 210 w 445"/>
                <a:gd name="T39" fmla="*/ 36 h 382"/>
                <a:gd name="T40" fmla="*/ 158 w 445"/>
                <a:gd name="T41" fmla="*/ 0 h 382"/>
                <a:gd name="T42" fmla="*/ 134 w 445"/>
                <a:gd name="T43" fmla="*/ 41 h 382"/>
                <a:gd name="T44" fmla="*/ 124 w 445"/>
                <a:gd name="T45" fmla="*/ 30 h 382"/>
                <a:gd name="T46" fmla="*/ 98 w 445"/>
                <a:gd name="T47" fmla="*/ 10 h 382"/>
                <a:gd name="T48" fmla="*/ 70 w 445"/>
                <a:gd name="T49" fmla="*/ 0 h 382"/>
                <a:gd name="T50" fmla="*/ 28 w 445"/>
                <a:gd name="T51" fmla="*/ 16 h 382"/>
                <a:gd name="T52" fmla="*/ 5 w 445"/>
                <a:gd name="T53" fmla="*/ 45 h 382"/>
                <a:gd name="T54" fmla="*/ 17 w 445"/>
                <a:gd name="T55" fmla="*/ 72 h 382"/>
                <a:gd name="T56" fmla="*/ 28 w 445"/>
                <a:gd name="T57" fmla="*/ 72 h 382"/>
                <a:gd name="T58" fmla="*/ 64 w 445"/>
                <a:gd name="T59" fmla="*/ 72 h 382"/>
                <a:gd name="T60" fmla="*/ 64 w 445"/>
                <a:gd name="T61" fmla="*/ 97 h 382"/>
                <a:gd name="T62" fmla="*/ 59 w 445"/>
                <a:gd name="T63" fmla="*/ 86 h 382"/>
                <a:gd name="T64" fmla="*/ 52 w 445"/>
                <a:gd name="T65" fmla="*/ 97 h 382"/>
                <a:gd name="T66" fmla="*/ 35 w 445"/>
                <a:gd name="T67" fmla="*/ 106 h 382"/>
                <a:gd name="T68" fmla="*/ 64 w 445"/>
                <a:gd name="T69" fmla="*/ 126 h 382"/>
                <a:gd name="T70" fmla="*/ 75 w 445"/>
                <a:gd name="T71" fmla="*/ 137 h 382"/>
                <a:gd name="T72" fmla="*/ 106 w 445"/>
                <a:gd name="T73" fmla="*/ 157 h 382"/>
                <a:gd name="T74" fmla="*/ 124 w 445"/>
                <a:gd name="T75" fmla="*/ 162 h 38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45"/>
                <a:gd name="T115" fmla="*/ 0 h 382"/>
                <a:gd name="T116" fmla="*/ 445 w 445"/>
                <a:gd name="T117" fmla="*/ 382 h 38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45" h="382">
                  <a:moveTo>
                    <a:pt x="158" y="157"/>
                  </a:moveTo>
                  <a:lnTo>
                    <a:pt x="170" y="162"/>
                  </a:lnTo>
                  <a:lnTo>
                    <a:pt x="163" y="187"/>
                  </a:lnTo>
                  <a:lnTo>
                    <a:pt x="170" y="207"/>
                  </a:lnTo>
                  <a:lnTo>
                    <a:pt x="176" y="223"/>
                  </a:lnTo>
                  <a:lnTo>
                    <a:pt x="176" y="254"/>
                  </a:lnTo>
                  <a:lnTo>
                    <a:pt x="181" y="279"/>
                  </a:lnTo>
                  <a:lnTo>
                    <a:pt x="186" y="294"/>
                  </a:lnTo>
                  <a:lnTo>
                    <a:pt x="199" y="305"/>
                  </a:lnTo>
                  <a:lnTo>
                    <a:pt x="246" y="330"/>
                  </a:lnTo>
                  <a:lnTo>
                    <a:pt x="251" y="335"/>
                  </a:lnTo>
                  <a:lnTo>
                    <a:pt x="269" y="335"/>
                  </a:lnTo>
                  <a:lnTo>
                    <a:pt x="280" y="344"/>
                  </a:lnTo>
                  <a:lnTo>
                    <a:pt x="275" y="355"/>
                  </a:lnTo>
                  <a:lnTo>
                    <a:pt x="264" y="361"/>
                  </a:lnTo>
                  <a:lnTo>
                    <a:pt x="257" y="375"/>
                  </a:lnTo>
                  <a:lnTo>
                    <a:pt x="280" y="375"/>
                  </a:lnTo>
                  <a:lnTo>
                    <a:pt x="303" y="381"/>
                  </a:lnTo>
                  <a:lnTo>
                    <a:pt x="321" y="370"/>
                  </a:lnTo>
                  <a:lnTo>
                    <a:pt x="381" y="344"/>
                  </a:lnTo>
                  <a:lnTo>
                    <a:pt x="391" y="335"/>
                  </a:lnTo>
                  <a:lnTo>
                    <a:pt x="409" y="335"/>
                  </a:lnTo>
                  <a:lnTo>
                    <a:pt x="444" y="319"/>
                  </a:lnTo>
                  <a:lnTo>
                    <a:pt x="427" y="288"/>
                  </a:lnTo>
                  <a:lnTo>
                    <a:pt x="427" y="279"/>
                  </a:lnTo>
                  <a:lnTo>
                    <a:pt x="409" y="249"/>
                  </a:lnTo>
                  <a:lnTo>
                    <a:pt x="404" y="223"/>
                  </a:lnTo>
                  <a:lnTo>
                    <a:pt x="391" y="204"/>
                  </a:lnTo>
                  <a:lnTo>
                    <a:pt x="381" y="178"/>
                  </a:lnTo>
                  <a:lnTo>
                    <a:pt x="368" y="157"/>
                  </a:lnTo>
                  <a:lnTo>
                    <a:pt x="363" y="131"/>
                  </a:lnTo>
                  <a:lnTo>
                    <a:pt x="363" y="126"/>
                  </a:lnTo>
                  <a:lnTo>
                    <a:pt x="345" y="111"/>
                  </a:lnTo>
                  <a:lnTo>
                    <a:pt x="327" y="97"/>
                  </a:lnTo>
                  <a:lnTo>
                    <a:pt x="321" y="101"/>
                  </a:lnTo>
                  <a:lnTo>
                    <a:pt x="316" y="97"/>
                  </a:lnTo>
                  <a:lnTo>
                    <a:pt x="287" y="86"/>
                  </a:lnTo>
                  <a:lnTo>
                    <a:pt x="246" y="61"/>
                  </a:lnTo>
                  <a:lnTo>
                    <a:pt x="228" y="41"/>
                  </a:lnTo>
                  <a:lnTo>
                    <a:pt x="210" y="36"/>
                  </a:lnTo>
                  <a:lnTo>
                    <a:pt x="186" y="16"/>
                  </a:lnTo>
                  <a:lnTo>
                    <a:pt x="158" y="0"/>
                  </a:lnTo>
                  <a:lnTo>
                    <a:pt x="147" y="36"/>
                  </a:lnTo>
                  <a:lnTo>
                    <a:pt x="134" y="41"/>
                  </a:lnTo>
                  <a:lnTo>
                    <a:pt x="129" y="41"/>
                  </a:lnTo>
                  <a:lnTo>
                    <a:pt x="124" y="30"/>
                  </a:lnTo>
                  <a:lnTo>
                    <a:pt x="106" y="25"/>
                  </a:lnTo>
                  <a:lnTo>
                    <a:pt x="98" y="10"/>
                  </a:lnTo>
                  <a:lnTo>
                    <a:pt x="98" y="5"/>
                  </a:lnTo>
                  <a:lnTo>
                    <a:pt x="70" y="0"/>
                  </a:lnTo>
                  <a:lnTo>
                    <a:pt x="52" y="16"/>
                  </a:lnTo>
                  <a:lnTo>
                    <a:pt x="28" y="16"/>
                  </a:lnTo>
                  <a:lnTo>
                    <a:pt x="17" y="36"/>
                  </a:lnTo>
                  <a:lnTo>
                    <a:pt x="5" y="45"/>
                  </a:lnTo>
                  <a:lnTo>
                    <a:pt x="0" y="55"/>
                  </a:lnTo>
                  <a:lnTo>
                    <a:pt x="17" y="72"/>
                  </a:lnTo>
                  <a:lnTo>
                    <a:pt x="23" y="75"/>
                  </a:lnTo>
                  <a:lnTo>
                    <a:pt x="28" y="72"/>
                  </a:lnTo>
                  <a:lnTo>
                    <a:pt x="52" y="72"/>
                  </a:lnTo>
                  <a:lnTo>
                    <a:pt x="64" y="72"/>
                  </a:lnTo>
                  <a:lnTo>
                    <a:pt x="70" y="81"/>
                  </a:lnTo>
                  <a:lnTo>
                    <a:pt x="64" y="97"/>
                  </a:lnTo>
                  <a:lnTo>
                    <a:pt x="59" y="92"/>
                  </a:lnTo>
                  <a:lnTo>
                    <a:pt x="59" y="86"/>
                  </a:lnTo>
                  <a:lnTo>
                    <a:pt x="52" y="97"/>
                  </a:lnTo>
                  <a:lnTo>
                    <a:pt x="46" y="97"/>
                  </a:lnTo>
                  <a:lnTo>
                    <a:pt x="35" y="106"/>
                  </a:lnTo>
                  <a:lnTo>
                    <a:pt x="35" y="117"/>
                  </a:lnTo>
                  <a:lnTo>
                    <a:pt x="64" y="126"/>
                  </a:lnTo>
                  <a:lnTo>
                    <a:pt x="70" y="137"/>
                  </a:lnTo>
                  <a:lnTo>
                    <a:pt x="75" y="137"/>
                  </a:lnTo>
                  <a:lnTo>
                    <a:pt x="98" y="148"/>
                  </a:lnTo>
                  <a:lnTo>
                    <a:pt x="106" y="157"/>
                  </a:lnTo>
                  <a:lnTo>
                    <a:pt x="116" y="162"/>
                  </a:lnTo>
                  <a:lnTo>
                    <a:pt x="124" y="162"/>
                  </a:lnTo>
                  <a:lnTo>
                    <a:pt x="158" y="157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662" dirty="0"/>
            </a:p>
          </p:txBody>
        </p:sp>
      </p:grpSp>
      <p:sp>
        <p:nvSpPr>
          <p:cNvPr id="42" name="CasellaDiTesto 41"/>
          <p:cNvSpPr txBox="1"/>
          <p:nvPr/>
        </p:nvSpPr>
        <p:spPr>
          <a:xfrm>
            <a:off x="827584" y="973182"/>
            <a:ext cx="4163105" cy="4435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Ranking 2016 Sanità Digitale 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7524328" y="6020307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24" y="44624"/>
            <a:ext cx="885694" cy="8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91680" y="2780928"/>
            <a:ext cx="716428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3200" b="1" dirty="0"/>
              <a:t>Considerazioni conclusive</a:t>
            </a:r>
          </a:p>
        </p:txBody>
      </p:sp>
    </p:spTree>
    <p:extLst>
      <p:ext uri="{BB962C8B-B14F-4D97-AF65-F5344CB8AC3E}">
        <p14:creationId xmlns:p14="http://schemas.microsoft.com/office/powerpoint/2010/main" val="173694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052736"/>
            <a:ext cx="8568952" cy="49685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Ancora tanti i freni ad una piena digitalizzazione della PA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12765" y="1150741"/>
            <a:ext cx="8064879" cy="665076"/>
            <a:chOff x="612765" y="1180350"/>
            <a:chExt cx="8064879" cy="665076"/>
          </a:xfrm>
        </p:grpSpPr>
        <p:sp>
          <p:nvSpPr>
            <p:cNvPr id="4" name="Figura a mano libera 3"/>
            <p:cNvSpPr/>
            <p:nvPr/>
          </p:nvSpPr>
          <p:spPr>
            <a:xfrm>
              <a:off x="945303" y="1246858"/>
              <a:ext cx="7732341" cy="532061"/>
            </a:xfrm>
            <a:custGeom>
              <a:avLst/>
              <a:gdLst>
                <a:gd name="connsiteX0" fmla="*/ 0 w 7732341"/>
                <a:gd name="connsiteY0" fmla="*/ 0 h 532061"/>
                <a:gd name="connsiteX1" fmla="*/ 7732341 w 7732341"/>
                <a:gd name="connsiteY1" fmla="*/ 0 h 532061"/>
                <a:gd name="connsiteX2" fmla="*/ 7732341 w 7732341"/>
                <a:gd name="connsiteY2" fmla="*/ 532061 h 532061"/>
                <a:gd name="connsiteX3" fmla="*/ 0 w 7732341"/>
                <a:gd name="connsiteY3" fmla="*/ 532061 h 532061"/>
                <a:gd name="connsiteX4" fmla="*/ 0 w 7732341"/>
                <a:gd name="connsiteY4" fmla="*/ 0 h 53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2341" h="532061">
                  <a:moveTo>
                    <a:pt x="0" y="0"/>
                  </a:moveTo>
                  <a:lnTo>
                    <a:pt x="7732341" y="0"/>
                  </a:lnTo>
                  <a:lnTo>
                    <a:pt x="7732341" y="532061"/>
                  </a:lnTo>
                  <a:lnTo>
                    <a:pt x="0" y="5320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22323" tIns="40640" rIns="40640" bIns="4064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Elevata frammentazione dei Sistemi Informativi all’interno delle Amministrazioni</a:t>
              </a:r>
            </a:p>
          </p:txBody>
        </p:sp>
        <p:sp>
          <p:nvSpPr>
            <p:cNvPr id="5" name="Ovale 4"/>
            <p:cNvSpPr/>
            <p:nvPr/>
          </p:nvSpPr>
          <p:spPr>
            <a:xfrm>
              <a:off x="612765" y="1180350"/>
              <a:ext cx="665076" cy="665076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po 5"/>
          <p:cNvGrpSpPr/>
          <p:nvPr/>
        </p:nvGrpSpPr>
        <p:grpSpPr>
          <a:xfrm>
            <a:off x="1050422" y="2101733"/>
            <a:ext cx="7627222" cy="798110"/>
            <a:chOff x="1050422" y="1908341"/>
            <a:chExt cx="7627222" cy="798110"/>
          </a:xfrm>
        </p:grpSpPr>
        <p:sp>
          <p:nvSpPr>
            <p:cNvPr id="7" name="Figura a mano libera 6"/>
            <p:cNvSpPr/>
            <p:nvPr/>
          </p:nvSpPr>
          <p:spPr>
            <a:xfrm>
              <a:off x="1382960" y="1908341"/>
              <a:ext cx="7294684" cy="798110"/>
            </a:xfrm>
            <a:custGeom>
              <a:avLst/>
              <a:gdLst>
                <a:gd name="connsiteX0" fmla="*/ 0 w 7294684"/>
                <a:gd name="connsiteY0" fmla="*/ 0 h 532061"/>
                <a:gd name="connsiteX1" fmla="*/ 7294684 w 7294684"/>
                <a:gd name="connsiteY1" fmla="*/ 0 h 532061"/>
                <a:gd name="connsiteX2" fmla="*/ 7294684 w 7294684"/>
                <a:gd name="connsiteY2" fmla="*/ 532061 h 532061"/>
                <a:gd name="connsiteX3" fmla="*/ 0 w 7294684"/>
                <a:gd name="connsiteY3" fmla="*/ 532061 h 532061"/>
                <a:gd name="connsiteX4" fmla="*/ 0 w 7294684"/>
                <a:gd name="connsiteY4" fmla="*/ 0 h 53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4684" h="532061">
                  <a:moveTo>
                    <a:pt x="0" y="0"/>
                  </a:moveTo>
                  <a:lnTo>
                    <a:pt x="7294684" y="0"/>
                  </a:lnTo>
                  <a:lnTo>
                    <a:pt x="7294684" y="532061"/>
                  </a:lnTo>
                  <a:lnTo>
                    <a:pt x="0" y="5320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22323" tIns="40640" rIns="40640" bIns="4064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Infrastruttura IT (hardware e software) spesso datata, ai limiti dell’obsolescenza – </a:t>
              </a:r>
              <a:r>
                <a:rPr lang="it-IT" b="1" i="1" dirty="0" err="1">
                  <a:solidFill>
                    <a:srgbClr val="C00000"/>
                  </a:solidFill>
                  <a:latin typeface="Arial Narrow" panose="020B0606020202030204" pitchFamily="34" charset="0"/>
                </a:rPr>
                <a:t>Cloud</a:t>
              </a:r>
              <a:r>
                <a:rPr lang="it-IT" b="1" i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 prevalentemente elemento tattico e non ancora strategico</a:t>
              </a:r>
            </a:p>
          </p:txBody>
        </p:sp>
        <p:sp>
          <p:nvSpPr>
            <p:cNvPr id="8" name="Ovale 7"/>
            <p:cNvSpPr/>
            <p:nvPr/>
          </p:nvSpPr>
          <p:spPr>
            <a:xfrm>
              <a:off x="1050422" y="1978341"/>
              <a:ext cx="665076" cy="665076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accent4">
                <a:hueOff val="-892954"/>
                <a:satOff val="5380"/>
                <a:lumOff val="431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9" name="Gruppo 8"/>
          <p:cNvGrpSpPr/>
          <p:nvPr/>
        </p:nvGrpSpPr>
        <p:grpSpPr>
          <a:xfrm>
            <a:off x="1250551" y="3160825"/>
            <a:ext cx="7427093" cy="682278"/>
            <a:chOff x="1250551" y="2776331"/>
            <a:chExt cx="7427093" cy="682278"/>
          </a:xfrm>
        </p:grpSpPr>
        <p:sp>
          <p:nvSpPr>
            <p:cNvPr id="11" name="Figura a mano libera 10"/>
            <p:cNvSpPr/>
            <p:nvPr/>
          </p:nvSpPr>
          <p:spPr>
            <a:xfrm>
              <a:off x="1583089" y="2778493"/>
              <a:ext cx="7094555" cy="680116"/>
            </a:xfrm>
            <a:custGeom>
              <a:avLst/>
              <a:gdLst>
                <a:gd name="connsiteX0" fmla="*/ 0 w 7094555"/>
                <a:gd name="connsiteY0" fmla="*/ 0 h 532061"/>
                <a:gd name="connsiteX1" fmla="*/ 7094555 w 7094555"/>
                <a:gd name="connsiteY1" fmla="*/ 0 h 532061"/>
                <a:gd name="connsiteX2" fmla="*/ 7094555 w 7094555"/>
                <a:gd name="connsiteY2" fmla="*/ 532061 h 532061"/>
                <a:gd name="connsiteX3" fmla="*/ 0 w 7094555"/>
                <a:gd name="connsiteY3" fmla="*/ 532061 h 532061"/>
                <a:gd name="connsiteX4" fmla="*/ 0 w 7094555"/>
                <a:gd name="connsiteY4" fmla="*/ 0 h 53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555" h="532061">
                  <a:moveTo>
                    <a:pt x="0" y="0"/>
                  </a:moveTo>
                  <a:lnTo>
                    <a:pt x="7094555" y="0"/>
                  </a:lnTo>
                  <a:lnTo>
                    <a:pt x="7094555" y="532061"/>
                  </a:lnTo>
                  <a:lnTo>
                    <a:pt x="0" y="5320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22323" tIns="40640" rIns="40640" bIns="40640" numCol="1" spcCol="1270" anchor="ctr" anchorCtr="0">
              <a:noAutofit/>
            </a:bodyPr>
            <a:lstStyle/>
            <a:p>
              <a:r>
                <a:rPr lang="it-IT" b="1" i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Forte customizzazione del parco applicativo che comporta elevati costi di gestione e rallentamento nei processi di integrazione delle banche dati</a:t>
              </a:r>
            </a:p>
          </p:txBody>
        </p:sp>
        <p:sp>
          <p:nvSpPr>
            <p:cNvPr id="12" name="Ovale 11"/>
            <p:cNvSpPr/>
            <p:nvPr/>
          </p:nvSpPr>
          <p:spPr>
            <a:xfrm>
              <a:off x="1250551" y="2776331"/>
              <a:ext cx="665076" cy="665076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accent4">
                <a:hueOff val="-1785908"/>
                <a:satOff val="10760"/>
                <a:lumOff val="86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uppo 12"/>
          <p:cNvGrpSpPr/>
          <p:nvPr/>
        </p:nvGrpSpPr>
        <p:grpSpPr>
          <a:xfrm>
            <a:off x="1250551" y="4167119"/>
            <a:ext cx="7427093" cy="721062"/>
            <a:chOff x="1250551" y="3589838"/>
            <a:chExt cx="7427093" cy="721062"/>
          </a:xfrm>
        </p:grpSpPr>
        <p:sp>
          <p:nvSpPr>
            <p:cNvPr id="14" name="Figura a mano libera 13"/>
            <p:cNvSpPr/>
            <p:nvPr/>
          </p:nvSpPr>
          <p:spPr>
            <a:xfrm>
              <a:off x="1583089" y="3610124"/>
              <a:ext cx="7094555" cy="700776"/>
            </a:xfrm>
            <a:custGeom>
              <a:avLst/>
              <a:gdLst>
                <a:gd name="connsiteX0" fmla="*/ 0 w 7094555"/>
                <a:gd name="connsiteY0" fmla="*/ 0 h 532061"/>
                <a:gd name="connsiteX1" fmla="*/ 7094555 w 7094555"/>
                <a:gd name="connsiteY1" fmla="*/ 0 h 532061"/>
                <a:gd name="connsiteX2" fmla="*/ 7094555 w 7094555"/>
                <a:gd name="connsiteY2" fmla="*/ 532061 h 532061"/>
                <a:gd name="connsiteX3" fmla="*/ 0 w 7094555"/>
                <a:gd name="connsiteY3" fmla="*/ 532061 h 532061"/>
                <a:gd name="connsiteX4" fmla="*/ 0 w 7094555"/>
                <a:gd name="connsiteY4" fmla="*/ 0 h 53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555" h="532061">
                  <a:moveTo>
                    <a:pt x="0" y="0"/>
                  </a:moveTo>
                  <a:lnTo>
                    <a:pt x="7094555" y="0"/>
                  </a:lnTo>
                  <a:lnTo>
                    <a:pt x="7094555" y="532061"/>
                  </a:lnTo>
                  <a:lnTo>
                    <a:pt x="0" y="5320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22323" tIns="40640" rIns="40640" bIns="4064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Scarsa efficienza della spesa e limitato coordinamento tra gli enti – mancanza di organicità</a:t>
              </a:r>
            </a:p>
          </p:txBody>
        </p:sp>
        <p:sp>
          <p:nvSpPr>
            <p:cNvPr id="15" name="Ovale 14"/>
            <p:cNvSpPr/>
            <p:nvPr/>
          </p:nvSpPr>
          <p:spPr>
            <a:xfrm>
              <a:off x="1250551" y="3589838"/>
              <a:ext cx="665076" cy="665076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accent4">
                <a:hueOff val="-2678862"/>
                <a:satOff val="16139"/>
                <a:lumOff val="1294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uppo 18"/>
          <p:cNvGrpSpPr/>
          <p:nvPr/>
        </p:nvGrpSpPr>
        <p:grpSpPr>
          <a:xfrm>
            <a:off x="612765" y="5212196"/>
            <a:ext cx="8064879" cy="665076"/>
            <a:chOff x="612765" y="5169797"/>
            <a:chExt cx="8064879" cy="665076"/>
          </a:xfrm>
        </p:grpSpPr>
        <p:sp>
          <p:nvSpPr>
            <p:cNvPr id="20" name="Figura a mano libera 19"/>
            <p:cNvSpPr/>
            <p:nvPr/>
          </p:nvSpPr>
          <p:spPr>
            <a:xfrm>
              <a:off x="945303" y="5236305"/>
              <a:ext cx="7732341" cy="532061"/>
            </a:xfrm>
            <a:custGeom>
              <a:avLst/>
              <a:gdLst>
                <a:gd name="connsiteX0" fmla="*/ 0 w 7732341"/>
                <a:gd name="connsiteY0" fmla="*/ 0 h 532061"/>
                <a:gd name="connsiteX1" fmla="*/ 7732341 w 7732341"/>
                <a:gd name="connsiteY1" fmla="*/ 0 h 532061"/>
                <a:gd name="connsiteX2" fmla="*/ 7732341 w 7732341"/>
                <a:gd name="connsiteY2" fmla="*/ 532061 h 532061"/>
                <a:gd name="connsiteX3" fmla="*/ 0 w 7732341"/>
                <a:gd name="connsiteY3" fmla="*/ 532061 h 532061"/>
                <a:gd name="connsiteX4" fmla="*/ 0 w 7732341"/>
                <a:gd name="connsiteY4" fmla="*/ 0 h 53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32341" h="532061">
                  <a:moveTo>
                    <a:pt x="0" y="0"/>
                  </a:moveTo>
                  <a:lnTo>
                    <a:pt x="7732341" y="0"/>
                  </a:lnTo>
                  <a:lnTo>
                    <a:pt x="7732341" y="532061"/>
                  </a:lnTo>
                  <a:lnTo>
                    <a:pt x="0" y="5320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22323" tIns="40640" rIns="40640" bIns="40640" numCol="1" spcCol="1270" anchor="ctr" anchorCtr="0">
              <a:noAutofit/>
            </a:bodyPr>
            <a:lstStyle/>
            <a:p>
              <a:r>
                <a:rPr lang="it-IT" b="1" i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Competenze digitali presenti in modo disomogeneo</a:t>
              </a:r>
            </a:p>
          </p:txBody>
        </p:sp>
        <p:sp>
          <p:nvSpPr>
            <p:cNvPr id="21" name="Ovale 20"/>
            <p:cNvSpPr/>
            <p:nvPr/>
          </p:nvSpPr>
          <p:spPr>
            <a:xfrm>
              <a:off x="612765" y="5169797"/>
              <a:ext cx="665076" cy="665076"/>
            </a:xfrm>
            <a:prstGeom prst="ellipse">
              <a:avLst/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" descr="http://www.kalimax.it/kalimax/Assistenza_Italia_files/Italia_Bandier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963"/>
            <a:ext cx="827513" cy="9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6578893" y="6020307"/>
            <a:ext cx="2664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Cube/Osservatorio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Netics</a:t>
            </a:r>
            <a:endParaRPr lang="it-IT" sz="11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31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it-IT" sz="2800" b="1" kern="0" dirty="0">
                <a:solidFill>
                  <a:schemeClr val="bg1"/>
                </a:solidFill>
              </a:rPr>
              <a:t>Lo stato d’avanzamento dei Progetti  della Strategia Crescita digitale </a:t>
            </a:r>
            <a:endParaRPr lang="it-IT" sz="2800" b="1" dirty="0">
              <a:solidFill>
                <a:schemeClr val="bg1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36773" y="934073"/>
            <a:ext cx="8023659" cy="5101917"/>
            <a:chOff x="508780" y="1052736"/>
            <a:chExt cx="8023659" cy="510191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780" y="1052736"/>
              <a:ext cx="8023659" cy="5101917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1187624" y="4581128"/>
              <a:ext cx="12770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 Narrow" panose="020B0606020202030204" pitchFamily="34" charset="0"/>
                  <a:cs typeface="Arial" panose="020B0604020202020204" pitchFamily="34" charset="0"/>
                </a:rPr>
                <a:t>anagrafe nazionale</a:t>
              </a:r>
            </a:p>
            <a:p>
              <a:r>
                <a:rPr lang="it-IT" sz="900" dirty="0">
                  <a:latin typeface="Arial Narrow" panose="020B0606020202030204" pitchFamily="34" charset="0"/>
                  <a:cs typeface="Arial" panose="020B0604020202020204" pitchFamily="34" charset="0"/>
                </a:rPr>
                <a:t>popolazione residente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1216199" y="2564904"/>
              <a:ext cx="991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 Narrow" panose="020B0606020202030204" pitchFamily="34" charset="0"/>
                  <a:cs typeface="Arial" panose="020B0604020202020204" pitchFamily="34" charset="0"/>
                </a:rPr>
                <a:t>sistema pubblico</a:t>
              </a:r>
            </a:p>
            <a:p>
              <a:r>
                <a:rPr lang="it-IT" sz="900" dirty="0">
                  <a:latin typeface="Arial Narrow" panose="020B0606020202030204" pitchFamily="34" charset="0"/>
                  <a:cs typeface="Arial" panose="020B0604020202020204" pitchFamily="34" charset="0"/>
                </a:rPr>
                <a:t>di identità digitale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1216199" y="3664074"/>
              <a:ext cx="12694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latin typeface="Arial Narrow" panose="020B0606020202030204" pitchFamily="34" charset="0"/>
                  <a:cs typeface="Arial" panose="020B0604020202020204" pitchFamily="34" charset="0"/>
                </a:rPr>
                <a:t>sistema di pagamenti elettronici</a:t>
              </a:r>
            </a:p>
          </p:txBody>
        </p:sp>
      </p:grpSp>
      <p:pic>
        <p:nvPicPr>
          <p:cNvPr id="9" name="Picture 2" descr="http://www.kalimax.it/kalimax/Assistenza_Italia_files/Italia_Bandie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963"/>
            <a:ext cx="678603" cy="8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012160" y="6047710"/>
            <a:ext cx="32403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 su documenti </a:t>
            </a:r>
            <a:r>
              <a:rPr lang="it-IT" sz="1100" dirty="0" err="1">
                <a:latin typeface="Arial Narrow" panose="020B0606020202030204" pitchFamily="34" charset="0"/>
              </a:rPr>
              <a:t>AgID</a:t>
            </a:r>
            <a:r>
              <a:rPr lang="it-IT" sz="1100" dirty="0">
                <a:latin typeface="Arial Narrow" panose="020B0606020202030204" pitchFamily="34" charset="0"/>
              </a:rPr>
              <a:t>,  aprile 2016</a:t>
            </a:r>
          </a:p>
        </p:txBody>
      </p:sp>
    </p:spTree>
    <p:extLst>
      <p:ext uri="{BB962C8B-B14F-4D97-AF65-F5344CB8AC3E}">
        <p14:creationId xmlns:p14="http://schemas.microsoft.com/office/powerpoint/2010/main" val="332629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1583160" y="3688933"/>
            <a:ext cx="6877272" cy="511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La creazione di un percorso virtuoso verso la digitalizzazione</a:t>
            </a:r>
          </a:p>
        </p:txBody>
      </p:sp>
      <p:pic>
        <p:nvPicPr>
          <p:cNvPr id="25" name="Picture 2" descr="http://www.kalimax.it/kalimax/Assistenza_Italia_files/Italia_Bandie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970"/>
            <a:ext cx="678603" cy="8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tangolo arrotondato 32"/>
          <p:cNvSpPr/>
          <p:nvPr/>
        </p:nvSpPr>
        <p:spPr>
          <a:xfrm>
            <a:off x="467544" y="1236192"/>
            <a:ext cx="8280920" cy="2354276"/>
          </a:xfrm>
          <a:prstGeom prst="roundRect">
            <a:avLst>
              <a:gd name="adj" fmla="val 548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Strategy</a:t>
            </a:r>
            <a:r>
              <a:rPr 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Layer</a:t>
            </a:r>
            <a:endParaRPr lang="it-IT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746" y="2544472"/>
            <a:ext cx="1384174" cy="100044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90" y="2544473"/>
            <a:ext cx="1496146" cy="1000444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>
            <a:off x="539552" y="4246866"/>
            <a:ext cx="8280920" cy="1630406"/>
          </a:xfrm>
          <a:prstGeom prst="roundRect">
            <a:avLst>
              <a:gd name="adj" fmla="val 522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Information &amp; Technology </a:t>
            </a:r>
            <a:r>
              <a:rPr lang="it-IT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Layer</a:t>
            </a:r>
            <a:endParaRPr lang="it-IT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11410" y="4625037"/>
            <a:ext cx="1667281" cy="341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Arial Narrow" panose="020B0606020202030204" pitchFamily="34" charset="0"/>
              </a:rPr>
              <a:t>Data center</a:t>
            </a:r>
          </a:p>
        </p:txBody>
      </p:sp>
      <p:sp>
        <p:nvSpPr>
          <p:cNvPr id="6" name="Rettangolo 5"/>
          <p:cNvSpPr/>
          <p:nvPr/>
        </p:nvSpPr>
        <p:spPr>
          <a:xfrm>
            <a:off x="5846677" y="4640603"/>
            <a:ext cx="1926429" cy="325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Arial Narrow" panose="020B0606020202030204" pitchFamily="34" charset="0"/>
              </a:rPr>
              <a:t>Banche dati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3923928" y="4625037"/>
            <a:ext cx="1632469" cy="334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latin typeface="Arial Narrow" panose="020B0606020202030204" pitchFamily="34" charset="0"/>
              </a:rPr>
              <a:t>Rete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520760" y="1673896"/>
            <a:ext cx="1818992" cy="8345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Sfruttare open API per integrare nuovi servizi 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5670118" y="1673896"/>
            <a:ext cx="1421498" cy="8345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Colmare gap di competenze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18" y="4999147"/>
            <a:ext cx="1536454" cy="850412"/>
          </a:xfrm>
          <a:prstGeom prst="rect">
            <a:avLst/>
          </a:prstGeom>
        </p:spPr>
      </p:pic>
      <p:sp>
        <p:nvSpPr>
          <p:cNvPr id="23" name="Rettangolo arrotondato 22"/>
          <p:cNvSpPr/>
          <p:nvPr/>
        </p:nvSpPr>
        <p:spPr>
          <a:xfrm>
            <a:off x="2427783" y="1673896"/>
            <a:ext cx="1455200" cy="8345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Diventare un data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driven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goverment</a:t>
            </a:r>
            <a:endParaRPr lang="it-IT" sz="1400" b="1" dirty="0"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4973081"/>
            <a:ext cx="1442593" cy="873477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128" y="2544472"/>
            <a:ext cx="1394264" cy="1000445"/>
          </a:xfrm>
          <a:prstGeom prst="rect">
            <a:avLst/>
          </a:prstGeom>
        </p:spPr>
      </p:pic>
      <p:sp>
        <p:nvSpPr>
          <p:cNvPr id="20" name="Rettangolo arrotondato 19"/>
          <p:cNvSpPr/>
          <p:nvPr/>
        </p:nvSpPr>
        <p:spPr>
          <a:xfrm>
            <a:off x="3967279" y="1673896"/>
            <a:ext cx="1619181" cy="8345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Pianificare ed agire in ottica Citizen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Centric</a:t>
            </a:r>
            <a:endParaRPr lang="it-IT" sz="1400" b="1" dirty="0"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944" y="2544473"/>
            <a:ext cx="1484933" cy="1000444"/>
          </a:xfrm>
          <a:prstGeom prst="rect">
            <a:avLst/>
          </a:prstGeom>
        </p:spPr>
      </p:pic>
      <p:sp>
        <p:nvSpPr>
          <p:cNvPr id="28" name="Rettangolo arrotondato 27"/>
          <p:cNvSpPr/>
          <p:nvPr/>
        </p:nvSpPr>
        <p:spPr>
          <a:xfrm>
            <a:off x="7182286" y="1663002"/>
            <a:ext cx="1440160" cy="8345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Adottare modelli di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Procurement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Narrow" panose="020B0606020202030204" pitchFamily="34" charset="0"/>
              </a:rPr>
              <a:t> innovativi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2430" y="2533579"/>
            <a:ext cx="1116772" cy="10113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4120981"/>
            <a:ext cx="924069" cy="924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7313" y="3767854"/>
            <a:ext cx="988543" cy="364349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5554" y="3739279"/>
            <a:ext cx="577218" cy="426832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2470" y="3744685"/>
            <a:ext cx="916331" cy="421426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4526" y="3788827"/>
            <a:ext cx="1167582" cy="312686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8499" y="3759869"/>
            <a:ext cx="936330" cy="3650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42" y="4976504"/>
            <a:ext cx="1511677" cy="8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6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La strategia europea verso </a:t>
            </a:r>
            <a:r>
              <a:rPr lang="it-IT" sz="2800" b="1"/>
              <a:t>la digitalizzazione</a:t>
            </a:r>
            <a:endParaRPr lang="it-IT" sz="28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049235"/>
            <a:ext cx="6569288" cy="4703710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1123896" y="1049235"/>
            <a:ext cx="6984776" cy="4896544"/>
          </a:xfrm>
          <a:prstGeom prst="roundRect">
            <a:avLst>
              <a:gd name="adj" fmla="val 2098"/>
            </a:avLst>
          </a:prstGeom>
          <a:noFill/>
          <a:ln w="38100">
            <a:solidFill>
              <a:srgbClr val="3A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14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La PA Italiana: un universo complesso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915020"/>
            <a:ext cx="4197758" cy="39538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923420"/>
            <a:ext cx="4032448" cy="389590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175616" y="1112417"/>
            <a:ext cx="3422574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NUMEROSITA’ ADDETTI ICT PER </a:t>
            </a:r>
          </a:p>
          <a:p>
            <a:r>
              <a:rPr lang="it-IT" dirty="0"/>
              <a:t>TIPOLOGIA DI ENTE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27584" y="1174174"/>
            <a:ext cx="2750317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20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sz="1600" dirty="0"/>
              <a:t>COMPOSIZIONE DEGLI ENTI </a:t>
            </a:r>
          </a:p>
          <a:p>
            <a:r>
              <a:rPr lang="it-IT" sz="1600" dirty="0"/>
              <a:t>PER TIPOLOGIA</a:t>
            </a:r>
          </a:p>
        </p:txBody>
      </p:sp>
      <p:pic>
        <p:nvPicPr>
          <p:cNvPr id="2050" name="Picture 2" descr="http://www.kalimax.it/kalimax/Assistenza_Italia_files/Italia_Bandie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963"/>
            <a:ext cx="889804" cy="106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484596" y="3068960"/>
            <a:ext cx="1359212" cy="5266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4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dirty="0">
                <a:latin typeface="Arial Narrow" panose="020B0606020202030204" pitchFamily="34" charset="0"/>
              </a:rPr>
              <a:t>23.000 </a:t>
            </a:r>
          </a:p>
          <a:p>
            <a:r>
              <a:rPr lang="it-IT" dirty="0">
                <a:latin typeface="Arial Narrow" panose="020B0606020202030204" pitchFamily="34" charset="0"/>
              </a:rPr>
              <a:t>Amministrazioni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33063" y="600380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 su dati Indicepa.gov.it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076056" y="601403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Cube/Osservatorio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9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91680" y="2780928"/>
            <a:ext cx="716428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3200" b="1" dirty="0"/>
              <a:t>Andamento e composizione della spesa ICT della Pubblica Amministrazione</a:t>
            </a:r>
          </a:p>
        </p:txBody>
      </p:sp>
    </p:spTree>
    <p:extLst>
      <p:ext uri="{BB962C8B-B14F-4D97-AF65-F5344CB8AC3E}">
        <p14:creationId xmlns:p14="http://schemas.microsoft.com/office/powerpoint/2010/main" val="12612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07504" y="906612"/>
            <a:ext cx="8928992" cy="533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979712" y="0"/>
            <a:ext cx="7164288" cy="908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44083"/>
            <a:r>
              <a:rPr lang="it-IT" sz="2800" b="1" kern="0" dirty="0">
                <a:solidFill>
                  <a:schemeClr val="bg1"/>
                </a:solidFill>
              </a:rPr>
              <a:t>In 5 anni persi oltre 400 mln € di spesa, in particolare negli investimenti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67544" y="1609157"/>
            <a:ext cx="8011028" cy="4628155"/>
            <a:chOff x="44916" y="1665094"/>
            <a:chExt cx="8203932" cy="4628155"/>
          </a:xfrm>
        </p:grpSpPr>
        <p:sp>
          <p:nvSpPr>
            <p:cNvPr id="50" name="CasellaDiTesto 49"/>
            <p:cNvSpPr txBox="1"/>
            <p:nvPr/>
          </p:nvSpPr>
          <p:spPr>
            <a:xfrm>
              <a:off x="44916" y="1665094"/>
              <a:ext cx="2460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</a:rPr>
                <a:t>Valori in milioni di € e variazioni %</a:t>
              </a:r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r="19684"/>
            <a:stretch/>
          </p:blipFill>
          <p:spPr>
            <a:xfrm>
              <a:off x="361945" y="2044424"/>
              <a:ext cx="7886903" cy="4013158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5557" y="5985574"/>
              <a:ext cx="1151583" cy="307675"/>
            </a:xfrm>
            <a:prstGeom prst="rect">
              <a:avLst/>
            </a:prstGeom>
          </p:spPr>
        </p:pic>
      </p:grpSp>
      <p:sp>
        <p:nvSpPr>
          <p:cNvPr id="9" name="CasellaDiTesto 8"/>
          <p:cNvSpPr txBox="1"/>
          <p:nvPr/>
        </p:nvSpPr>
        <p:spPr>
          <a:xfrm>
            <a:off x="435108" y="1077451"/>
            <a:ext cx="5649060" cy="4596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4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it-IT" sz="2000" dirty="0">
                <a:latin typeface="Arial Narrow" panose="020B0606020202030204" pitchFamily="34" charset="0"/>
              </a:rPr>
              <a:t>La spesa ICT complessiva della PA  2011-2015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444208" y="6020307"/>
            <a:ext cx="2664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Cube/Osservatorio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pic>
        <p:nvPicPr>
          <p:cNvPr id="13" name="Picture 2" descr="http://www.kalimax.it/kalimax/Assistenza_Italia_files/Italia_Bandie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963"/>
            <a:ext cx="774818" cy="9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7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7504" y="906612"/>
            <a:ext cx="8928992" cy="533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79119" y="1662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PAC e Sanità i «big spender» che</a:t>
            </a:r>
          </a:p>
          <a:p>
            <a:pPr algn="r"/>
            <a:r>
              <a:rPr lang="it-IT" sz="2800" b="1" dirty="0"/>
              <a:t>sostengono  la crescita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45861" y="1508572"/>
            <a:ext cx="237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Valori in milioni di € e variazioni %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05021" y="1761783"/>
            <a:ext cx="8653728" cy="4187497"/>
            <a:chOff x="95812" y="1844824"/>
            <a:chExt cx="8856984" cy="389920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/>
            <a:srcRect l="138" r="1976"/>
            <a:stretch/>
          </p:blipFill>
          <p:spPr>
            <a:xfrm>
              <a:off x="95812" y="1844824"/>
              <a:ext cx="8856984" cy="3899201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7020272" y="4941168"/>
              <a:ext cx="18002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Picture 2" descr="http://www.kalimax.it/kalimax/Assistenza_Italia_files/Italia_Bandie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963"/>
            <a:ext cx="678603" cy="8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380312" y="3501008"/>
            <a:ext cx="154359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Arial Narrow" panose="020B0606020202030204" pitchFamily="34" charset="0"/>
                <a:cs typeface="Arial" panose="020B0604020202020204" pitchFamily="34" charset="0"/>
              </a:rPr>
              <a:t>Scuola/Università/         Ricerca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380312" y="2496185"/>
            <a:ext cx="1414311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Arial Narrow" panose="020B0606020202030204" pitchFamily="34" charset="0"/>
                <a:cs typeface="Arial" panose="020B0604020202020204" pitchFamily="34" charset="0"/>
              </a:rPr>
              <a:t>Sanità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380312" y="2881647"/>
            <a:ext cx="1414311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Arial Narrow" panose="020B0606020202030204" pitchFamily="34" charset="0"/>
                <a:cs typeface="Arial" panose="020B0604020202020204" pitchFamily="34" charset="0"/>
              </a:rPr>
              <a:t>Regioni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380312" y="3248447"/>
            <a:ext cx="154359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Arial Narrow" panose="020B0606020202030204" pitchFamily="34" charset="0"/>
                <a:cs typeface="Arial" panose="020B0604020202020204" pitchFamily="34" charset="0"/>
              </a:rPr>
              <a:t>PAL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380312" y="4000708"/>
            <a:ext cx="147732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00" b="1" dirty="0">
                <a:latin typeface="Arial Narrow" panose="020B0606020202030204" pitchFamily="34" charset="0"/>
                <a:cs typeface="Arial" panose="020B0604020202020204" pitchFamily="34" charset="0"/>
              </a:rPr>
              <a:t>PAC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48344" y="887017"/>
            <a:ext cx="4683696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20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Spesa ICT per tipologia di Ente – 2011 -2015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72200" y="6020307"/>
            <a:ext cx="2664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Cube/Osservatorio </a:t>
            </a:r>
            <a:r>
              <a:rPr lang="it-IT" sz="1100" dirty="0" err="1">
                <a:latin typeface="Arial Narrow" panose="020B0606020202030204" pitchFamily="34" charset="0"/>
              </a:rPr>
              <a:t>Netics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440" y="4054399"/>
            <a:ext cx="100012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2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La spesa riprende a crescere nella PAC, ma prosegue il trend negativo della PAL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03920" y="1700808"/>
            <a:ext cx="21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 e variazioni %</a:t>
            </a:r>
          </a:p>
        </p:txBody>
      </p:sp>
      <p:sp>
        <p:nvSpPr>
          <p:cNvPr id="8" name="Rettangolo 7"/>
          <p:cNvSpPr/>
          <p:nvPr/>
        </p:nvSpPr>
        <p:spPr>
          <a:xfrm>
            <a:off x="3851920" y="2636912"/>
            <a:ext cx="1800200" cy="802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66341"/>
            <a:ext cx="648071" cy="70776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115616" y="1030158"/>
            <a:ext cx="3184004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20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sz="1600" dirty="0"/>
              <a:t>Spesa ICT nella PAC per destinazione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738918" y="1639833"/>
            <a:ext cx="21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 e variazioni %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002849"/>
            <a:ext cx="1116301" cy="625951"/>
          </a:xfrm>
          <a:prstGeom prst="rect">
            <a:avLst/>
          </a:prstGeom>
        </p:spPr>
      </p:pic>
      <p:graphicFrame>
        <p:nvGraphicFramePr>
          <p:cNvPr id="17" name="Grafico 16"/>
          <p:cNvGraphicFramePr/>
          <p:nvPr>
            <p:extLst>
              <p:ext uri="{D42A27DB-BD31-4B8C-83A1-F6EECF244321}">
                <p14:modId xmlns:p14="http://schemas.microsoft.com/office/powerpoint/2010/main" val="2350323041"/>
              </p:ext>
            </p:extLst>
          </p:nvPr>
        </p:nvGraphicFramePr>
        <p:xfrm>
          <a:off x="362161" y="1772816"/>
          <a:ext cx="4353855" cy="408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389927" y="4221088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-2.5%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89927" y="2741863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-4.6% </a:t>
            </a:r>
          </a:p>
        </p:txBody>
      </p:sp>
      <p:sp>
        <p:nvSpPr>
          <p:cNvPr id="20" name="Freeform 6"/>
          <p:cNvSpPr>
            <a:spLocks/>
          </p:cNvSpPr>
          <p:nvPr/>
        </p:nvSpPr>
        <p:spPr bwMode="auto">
          <a:xfrm rot="10800000">
            <a:off x="1449174" y="2924944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351820" y="4315778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+0.5% 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367745" y="2780928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-0.7% 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38201" y="2004508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2.703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1765993" y="1990914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2.620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771800" y="1988840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2.625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380676" y="2243302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+0.2% </a:t>
            </a:r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2458875" y="2158397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 rot="10800000">
            <a:off x="1467762" y="4448190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graphicFrame>
        <p:nvGraphicFramePr>
          <p:cNvPr id="33" name="Grafico 32"/>
          <p:cNvGraphicFramePr/>
          <p:nvPr>
            <p:extLst>
              <p:ext uri="{D42A27DB-BD31-4B8C-83A1-F6EECF244321}">
                <p14:modId xmlns:p14="http://schemas.microsoft.com/office/powerpoint/2010/main" val="2237170550"/>
              </p:ext>
            </p:extLst>
          </p:nvPr>
        </p:nvGraphicFramePr>
        <p:xfrm>
          <a:off x="4473432" y="1358038"/>
          <a:ext cx="4593337" cy="485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655000" y="4128575"/>
            <a:ext cx="59241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-12.1% </a:t>
            </a:r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 rot="10800000">
            <a:off x="5743488" y="4304173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125173" y="3717032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741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6150888" y="3717032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708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7125640" y="3736777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695</a:t>
            </a:r>
          </a:p>
        </p:txBody>
      </p:sp>
      <p:sp>
        <p:nvSpPr>
          <p:cNvPr id="48" name="Freeform 6"/>
          <p:cNvSpPr>
            <a:spLocks/>
          </p:cNvSpPr>
          <p:nvPr/>
        </p:nvSpPr>
        <p:spPr bwMode="auto">
          <a:xfrm>
            <a:off x="2462745" y="4221088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49" name="Freeform 6"/>
          <p:cNvSpPr>
            <a:spLocks/>
          </p:cNvSpPr>
          <p:nvPr/>
        </p:nvSpPr>
        <p:spPr bwMode="auto">
          <a:xfrm rot="10800000">
            <a:off x="2449786" y="2965139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378248" y="2054498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-3.1% </a:t>
            </a:r>
          </a:p>
        </p:txBody>
      </p:sp>
      <p:sp>
        <p:nvSpPr>
          <p:cNvPr id="51" name="Freeform 6"/>
          <p:cNvSpPr>
            <a:spLocks/>
          </p:cNvSpPr>
          <p:nvPr/>
        </p:nvSpPr>
        <p:spPr bwMode="auto">
          <a:xfrm rot="10800000">
            <a:off x="1443102" y="2251439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5655237" y="3731087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-4.4% </a:t>
            </a:r>
          </a:p>
        </p:txBody>
      </p:sp>
      <p:sp>
        <p:nvSpPr>
          <p:cNvPr id="53" name="Freeform 6"/>
          <p:cNvSpPr>
            <a:spLocks/>
          </p:cNvSpPr>
          <p:nvPr/>
        </p:nvSpPr>
        <p:spPr bwMode="auto">
          <a:xfrm rot="10800000">
            <a:off x="5720091" y="3928028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6666647" y="3751355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-1.9% </a:t>
            </a:r>
          </a:p>
        </p:txBody>
      </p:sp>
      <p:sp>
        <p:nvSpPr>
          <p:cNvPr id="55" name="Freeform 6"/>
          <p:cNvSpPr>
            <a:spLocks/>
          </p:cNvSpPr>
          <p:nvPr/>
        </p:nvSpPr>
        <p:spPr bwMode="auto">
          <a:xfrm rot="10800000">
            <a:off x="6731501" y="3948296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6637372" y="4094741"/>
            <a:ext cx="59241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-2.9% </a:t>
            </a:r>
          </a:p>
        </p:txBody>
      </p:sp>
      <p:sp>
        <p:nvSpPr>
          <p:cNvPr id="57" name="Freeform 6"/>
          <p:cNvSpPr>
            <a:spLocks/>
          </p:cNvSpPr>
          <p:nvPr/>
        </p:nvSpPr>
        <p:spPr bwMode="auto">
          <a:xfrm rot="10800000">
            <a:off x="6725860" y="4270339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682056" y="4737473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-3.0%</a:t>
            </a:r>
          </a:p>
        </p:txBody>
      </p:sp>
      <p:sp>
        <p:nvSpPr>
          <p:cNvPr id="59" name="Freeform 6"/>
          <p:cNvSpPr>
            <a:spLocks/>
          </p:cNvSpPr>
          <p:nvPr/>
        </p:nvSpPr>
        <p:spPr bwMode="auto">
          <a:xfrm rot="10800000">
            <a:off x="5759891" y="4964575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6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6666647" y="4759409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-1.7%</a:t>
            </a:r>
          </a:p>
        </p:txBody>
      </p:sp>
      <p:sp>
        <p:nvSpPr>
          <p:cNvPr id="61" name="Freeform 6"/>
          <p:cNvSpPr>
            <a:spLocks/>
          </p:cNvSpPr>
          <p:nvPr/>
        </p:nvSpPr>
        <p:spPr bwMode="auto">
          <a:xfrm rot="10800000">
            <a:off x="6744482" y="4986511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6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5668710" y="1030158"/>
            <a:ext cx="3184004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Spesa ICT nella PAL per destinazione</a:t>
            </a:r>
          </a:p>
        </p:txBody>
      </p:sp>
      <p:sp>
        <p:nvSpPr>
          <p:cNvPr id="44" name="Rettangolo 43"/>
          <p:cNvSpPr/>
          <p:nvPr/>
        </p:nvSpPr>
        <p:spPr>
          <a:xfrm>
            <a:off x="7273212" y="6029925"/>
            <a:ext cx="15935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</a:t>
            </a:r>
          </a:p>
        </p:txBody>
      </p:sp>
    </p:spTree>
    <p:extLst>
      <p:ext uri="{BB962C8B-B14F-4D97-AF65-F5344CB8AC3E}">
        <p14:creationId xmlns:p14="http://schemas.microsoft.com/office/powerpoint/2010/main" val="34437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906612"/>
            <a:ext cx="8928992" cy="533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79119" y="-2370"/>
            <a:ext cx="6964881" cy="838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/>
              <a:t>Il Piano Scuola digitale principale </a:t>
            </a:r>
          </a:p>
          <a:p>
            <a:pPr algn="r"/>
            <a:r>
              <a:rPr lang="it-IT" sz="2800" b="1" dirty="0"/>
              <a:t>driver della spesa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93898" y="1639833"/>
            <a:ext cx="21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Valori in mln € e variazioni %</a:t>
            </a:r>
          </a:p>
        </p:txBody>
      </p:sp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24"/>
            <a:ext cx="861988" cy="8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afico 10"/>
          <p:cNvGraphicFramePr/>
          <p:nvPr>
            <p:extLst>
              <p:ext uri="{D42A27DB-BD31-4B8C-83A1-F6EECF244321}">
                <p14:modId xmlns:p14="http://schemas.microsoft.com/office/powerpoint/2010/main" val="1292583945"/>
              </p:ext>
            </p:extLst>
          </p:nvPr>
        </p:nvGraphicFramePr>
        <p:xfrm>
          <a:off x="387922" y="1772816"/>
          <a:ext cx="8674335" cy="408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161777" y="2204571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322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389805" y="2070721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342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664969" y="2225544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326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940133" y="2041103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349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215297" y="1916832"/>
            <a:ext cx="686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 Narrow" panose="020B0606020202030204" pitchFamily="34" charset="0"/>
              </a:rPr>
              <a:t>358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876596" y="2243302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+6.2% </a:t>
            </a: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954795" y="2158397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382788" y="2197305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+6.9% </a:t>
            </a:r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4460987" y="2112400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682028" y="2046355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+2.5% </a:t>
            </a:r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>
            <a:off x="5760227" y="1961450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165437" y="2171293"/>
            <a:ext cx="560925" cy="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64" tIns="46032" rIns="92064" bIns="46032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-4.6% </a:t>
            </a:r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 rot="10800000">
            <a:off x="3230291" y="2368234"/>
            <a:ext cx="320586" cy="144016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lIns="92064" tIns="46032" rIns="92064" bIns="46032" anchor="ctr"/>
          <a:lstStyle/>
          <a:p>
            <a:endParaRPr lang="it-IT" sz="11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901488" y="4365104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+5.9% </a:t>
            </a:r>
          </a:p>
        </p:txBody>
      </p:sp>
      <p:sp>
        <p:nvSpPr>
          <p:cNvPr id="27" name="Freeform 6"/>
          <p:cNvSpPr>
            <a:spLocks/>
          </p:cNvSpPr>
          <p:nvPr/>
        </p:nvSpPr>
        <p:spPr bwMode="auto">
          <a:xfrm>
            <a:off x="2012413" y="4270414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431716" y="4237559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+4.7% </a:t>
            </a:r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4542641" y="4142869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165437" y="4110015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-7.2%</a:t>
            </a:r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 rot="10800000">
            <a:off x="3243272" y="4337117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760227" y="4160853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-0.9%</a:t>
            </a:r>
          </a:p>
        </p:txBody>
      </p:sp>
      <p:sp>
        <p:nvSpPr>
          <p:cNvPr id="33" name="Freeform 6"/>
          <p:cNvSpPr>
            <a:spLocks/>
          </p:cNvSpPr>
          <p:nvPr/>
        </p:nvSpPr>
        <p:spPr bwMode="auto">
          <a:xfrm rot="10800000">
            <a:off x="5838062" y="4387955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889025" y="3118026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+6.6% </a:t>
            </a:r>
          </a:p>
        </p:txBody>
      </p:sp>
      <p:sp>
        <p:nvSpPr>
          <p:cNvPr id="35" name="Freeform 6"/>
          <p:cNvSpPr>
            <a:spLocks/>
          </p:cNvSpPr>
          <p:nvPr/>
        </p:nvSpPr>
        <p:spPr bwMode="auto">
          <a:xfrm>
            <a:off x="1999950" y="3023336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152974" y="2862937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-0.6%</a:t>
            </a:r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 rot="10800000">
            <a:off x="3230809" y="3090039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412600" y="2998772"/>
            <a:ext cx="648328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+10.1% </a:t>
            </a:r>
          </a:p>
        </p:txBody>
      </p:sp>
      <p:sp>
        <p:nvSpPr>
          <p:cNvPr id="39" name="Freeform 6"/>
          <p:cNvSpPr>
            <a:spLocks/>
          </p:cNvSpPr>
          <p:nvPr/>
        </p:nvSpPr>
        <p:spPr bwMode="auto">
          <a:xfrm>
            <a:off x="4523525" y="2904082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5687075" y="2909475"/>
            <a:ext cx="517777" cy="2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982" tIns="42491" rIns="84982" bIns="42491">
            <a:spAutoFit/>
          </a:bodyPr>
          <a:lstStyle/>
          <a:p>
            <a:r>
              <a:rPr lang="it-IT" sz="1100" b="1" i="1" dirty="0">
                <a:latin typeface="Arial Narrow" panose="020B0606020202030204" pitchFamily="34" charset="0"/>
              </a:rPr>
              <a:t>+7.2% </a:t>
            </a:r>
          </a:p>
        </p:txBody>
      </p:sp>
      <p:sp>
        <p:nvSpPr>
          <p:cNvPr id="41" name="Freeform 6"/>
          <p:cNvSpPr>
            <a:spLocks/>
          </p:cNvSpPr>
          <p:nvPr/>
        </p:nvSpPr>
        <p:spPr bwMode="auto">
          <a:xfrm>
            <a:off x="5798000" y="2814785"/>
            <a:ext cx="295926" cy="132938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92" y="0"/>
              </a:cxn>
              <a:cxn ang="0">
                <a:pos x="376" y="96"/>
              </a:cxn>
            </a:cxnLst>
            <a:rect l="0" t="0" r="r" b="b"/>
            <a:pathLst>
              <a:path w="376" h="96">
                <a:moveTo>
                  <a:pt x="0" y="96"/>
                </a:moveTo>
                <a:lnTo>
                  <a:pt x="192" y="0"/>
                </a:lnTo>
                <a:lnTo>
                  <a:pt x="376" y="96"/>
                </a:lnTo>
              </a:path>
            </a:pathLst>
          </a:cu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84982" tIns="42491" rIns="84982" bIns="42491" anchor="ctr"/>
          <a:lstStyle/>
          <a:p>
            <a:endParaRPr lang="it-IT" sz="1100">
              <a:latin typeface="Arial Narrow" panose="020B0606020202030204" pitchFamily="34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81351" y="1026011"/>
            <a:ext cx="3767331" cy="52663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Spesa ICT nella Scuola per destinazione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7452320" y="6029925"/>
            <a:ext cx="15935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Arial Narrow" panose="020B0606020202030204" pitchFamily="34" charset="0"/>
              </a:rPr>
              <a:t>Fonte: </a:t>
            </a:r>
            <a:r>
              <a:rPr lang="it-IT" sz="1100" dirty="0" err="1">
                <a:latin typeface="Arial Narrow" panose="020B0606020202030204" pitchFamily="34" charset="0"/>
              </a:rPr>
              <a:t>NetConsulting</a:t>
            </a:r>
            <a:r>
              <a:rPr lang="it-IT" sz="1100" dirty="0">
                <a:latin typeface="Arial Narrow" panose="020B0606020202030204" pitchFamily="34" charset="0"/>
              </a:rPr>
              <a:t> Cube</a:t>
            </a:r>
          </a:p>
        </p:txBody>
      </p:sp>
    </p:spTree>
    <p:extLst>
      <p:ext uri="{BB962C8B-B14F-4D97-AF65-F5344CB8AC3E}">
        <p14:creationId xmlns:p14="http://schemas.microsoft.com/office/powerpoint/2010/main" val="276989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691680" y="2780928"/>
            <a:ext cx="7164288" cy="1152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3200" b="1" dirty="0"/>
              <a:t>Spesa ICT nelle Regioni e nella Sanità</a:t>
            </a:r>
          </a:p>
        </p:txBody>
      </p:sp>
    </p:spTree>
    <p:extLst>
      <p:ext uri="{BB962C8B-B14F-4D97-AF65-F5344CB8AC3E}">
        <p14:creationId xmlns:p14="http://schemas.microsoft.com/office/powerpoint/2010/main" val="115306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12855</TotalTime>
  <Words>1059</Words>
  <Application>Microsoft Office PowerPoint</Application>
  <PresentationFormat>Presentazione su schermo (4:3)</PresentationFormat>
  <Paragraphs>254</Paragraphs>
  <Slides>27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paolo.colli</dc:creator>
  <cp:lastModifiedBy>Antonello Busetto</cp:lastModifiedBy>
  <cp:revision>1638</cp:revision>
  <cp:lastPrinted>2016-07-08T08:38:12Z</cp:lastPrinted>
  <dcterms:created xsi:type="dcterms:W3CDTF">2013-01-07T20:40:51Z</dcterms:created>
  <dcterms:modified xsi:type="dcterms:W3CDTF">2016-07-12T14:13:01Z</dcterms:modified>
</cp:coreProperties>
</file>