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0" r:id="rId4"/>
    <p:sldId id="263" r:id="rId5"/>
    <p:sldId id="258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914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userDrawn="1">
          <p15:clr>
            <a:srgbClr val="A4A3A4"/>
          </p15:clr>
        </p15:guide>
        <p15:guide id="5" orient="horz" pos="2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1F"/>
    <a:srgbClr val="0D5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3"/>
    <p:restoredTop sz="96327"/>
  </p:normalViewPr>
  <p:slideViewPr>
    <p:cSldViewPr snapToGrid="0" snapToObjects="1" showGuides="1">
      <p:cViewPr varScale="1">
        <p:scale>
          <a:sx n="76" d="100"/>
          <a:sy n="76" d="100"/>
        </p:scale>
        <p:origin x="732" y="96"/>
      </p:cViewPr>
      <p:guideLst>
        <p:guide orient="horz" pos="2296"/>
        <p:guide pos="914"/>
        <p:guide pos="3840"/>
        <p:guide orient="horz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8FBF5-BB34-2C47-9EEA-B784E390EB01}" type="doc">
      <dgm:prSet loTypeId="urn:microsoft.com/office/officeart/2005/8/layout/vList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F5898B2-43DB-1B4D-9A41-696C13E46C23}">
      <dgm:prSet phldrT="[Testo]" custT="1"/>
      <dgm:spPr>
        <a:solidFill>
          <a:srgbClr val="94C11F"/>
        </a:solidFill>
      </dgm:spPr>
      <dgm:t>
        <a:bodyPr anchor="ctr"/>
        <a:lstStyle/>
        <a:p>
          <a:r>
            <a:rPr lang="it-IT" sz="2800" b="1" dirty="0"/>
            <a:t>1.666.401</a:t>
          </a:r>
        </a:p>
      </dgm:t>
    </dgm:pt>
    <dgm:pt modelId="{3635644A-5C8E-4F4B-A97F-4331C13BAFF2}" type="parTrans" cxnId="{15C2F5F7-684E-6040-9B1F-8E7ABAA66EB9}">
      <dgm:prSet/>
      <dgm:spPr/>
      <dgm:t>
        <a:bodyPr/>
        <a:lstStyle/>
        <a:p>
          <a:endParaRPr lang="it-IT"/>
        </a:p>
      </dgm:t>
    </dgm:pt>
    <dgm:pt modelId="{CB743CF1-1E3E-2047-857A-76F041CDE121}" type="sibTrans" cxnId="{15C2F5F7-684E-6040-9B1F-8E7ABAA66EB9}">
      <dgm:prSet/>
      <dgm:spPr/>
      <dgm:t>
        <a:bodyPr/>
        <a:lstStyle/>
        <a:p>
          <a:endParaRPr lang="it-IT"/>
        </a:p>
      </dgm:t>
    </dgm:pt>
    <dgm:pt modelId="{A5634122-6BA0-B142-BA68-9C50F969C6FC}">
      <dgm:prSet phldrT="[Testo]"/>
      <dgm:spPr>
        <a:gradFill flip="none" rotWithShape="1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iscritti attivi</a:t>
          </a:r>
        </a:p>
      </dgm:t>
    </dgm:pt>
    <dgm:pt modelId="{56DD5284-4A95-BA4E-9789-5E5AE138D711}" type="parTrans" cxnId="{BB664A34-A17D-5949-86D4-F34C78F99A38}">
      <dgm:prSet/>
      <dgm:spPr/>
      <dgm:t>
        <a:bodyPr/>
        <a:lstStyle/>
        <a:p>
          <a:endParaRPr lang="it-IT"/>
        </a:p>
      </dgm:t>
    </dgm:pt>
    <dgm:pt modelId="{8BAC0DA5-7C22-3149-BC6F-8786D171A05D}" type="sibTrans" cxnId="{BB664A34-A17D-5949-86D4-F34C78F99A38}">
      <dgm:prSet/>
      <dgm:spPr/>
      <dgm:t>
        <a:bodyPr/>
        <a:lstStyle/>
        <a:p>
          <a:endParaRPr lang="it-IT"/>
        </a:p>
      </dgm:t>
    </dgm:pt>
    <dgm:pt modelId="{0C1329D3-B9A8-E842-8E80-C02BD334E168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10,1 </a:t>
          </a:r>
          <a:r>
            <a:rPr lang="it-IT" sz="2800" b="1" dirty="0" err="1"/>
            <a:t>mld</a:t>
          </a:r>
          <a:endParaRPr lang="it-IT" sz="2800" b="1" dirty="0"/>
        </a:p>
      </dgm:t>
    </dgm:pt>
    <dgm:pt modelId="{A8E02122-D6E9-5C4A-855B-837BC1643580}" type="parTrans" cxnId="{F39EC6FE-ADF3-B546-9D0A-9A6D36EFAFAD}">
      <dgm:prSet/>
      <dgm:spPr/>
      <dgm:t>
        <a:bodyPr/>
        <a:lstStyle/>
        <a:p>
          <a:endParaRPr lang="it-IT"/>
        </a:p>
      </dgm:t>
    </dgm:pt>
    <dgm:pt modelId="{99E06B14-66E8-294A-89AD-51F4D3913FA5}" type="sibTrans" cxnId="{F39EC6FE-ADF3-B546-9D0A-9A6D36EFAFAD}">
      <dgm:prSet/>
      <dgm:spPr/>
      <dgm:t>
        <a:bodyPr/>
        <a:lstStyle/>
        <a:p>
          <a:endParaRPr lang="it-IT"/>
        </a:p>
      </dgm:t>
    </dgm:pt>
    <dgm:pt modelId="{907667C8-4CEF-2240-8F37-A3E6C470C8E1}">
      <dgm:prSet phldrT="[Testo]"/>
      <dgm:spPr>
        <a:gradFill flip="none" rotWithShape="1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entrate contributive</a:t>
          </a:r>
        </a:p>
      </dgm:t>
    </dgm:pt>
    <dgm:pt modelId="{EFEE1CD6-A243-704B-9F1E-C70D9D84A97F}" type="parTrans" cxnId="{237CBACF-B80D-284A-92FA-946F7C374F35}">
      <dgm:prSet/>
      <dgm:spPr/>
      <dgm:t>
        <a:bodyPr/>
        <a:lstStyle/>
        <a:p>
          <a:endParaRPr lang="it-IT"/>
        </a:p>
      </dgm:t>
    </dgm:pt>
    <dgm:pt modelId="{AA7F30AC-1015-A34E-A5B6-D090623999FA}" type="sibTrans" cxnId="{237CBACF-B80D-284A-92FA-946F7C374F35}">
      <dgm:prSet/>
      <dgm:spPr/>
      <dgm:t>
        <a:bodyPr/>
        <a:lstStyle/>
        <a:p>
          <a:endParaRPr lang="it-IT"/>
        </a:p>
      </dgm:t>
    </dgm:pt>
    <dgm:pt modelId="{27C8C075-D1F3-A847-968D-79E3C7AB615D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8,2 </a:t>
          </a:r>
          <a:r>
            <a:rPr lang="it-IT" sz="2800" b="1" dirty="0" err="1"/>
            <a:t>mld</a:t>
          </a:r>
          <a:endParaRPr lang="it-IT" sz="2800" b="1" dirty="0"/>
        </a:p>
      </dgm:t>
    </dgm:pt>
    <dgm:pt modelId="{275BAC3F-A80F-0C4E-BE14-E7A61F8D7C35}" type="parTrans" cxnId="{CBA6E7C6-DDDE-714D-AA0A-74F93A2AF578}">
      <dgm:prSet/>
      <dgm:spPr/>
      <dgm:t>
        <a:bodyPr/>
        <a:lstStyle/>
        <a:p>
          <a:endParaRPr lang="it-IT"/>
        </a:p>
      </dgm:t>
    </dgm:pt>
    <dgm:pt modelId="{00E0FCE0-00E5-C84A-B994-F581E86A58D2}" type="sibTrans" cxnId="{CBA6E7C6-DDDE-714D-AA0A-74F93A2AF578}">
      <dgm:prSet/>
      <dgm:spPr/>
      <dgm:t>
        <a:bodyPr/>
        <a:lstStyle/>
        <a:p>
          <a:endParaRPr lang="it-IT"/>
        </a:p>
      </dgm:t>
    </dgm:pt>
    <dgm:pt modelId="{32241FF0-39AE-3946-8F31-DB18015E74E9}">
      <dgm:prSet phldrT="[Testo]"/>
      <dgm:spPr>
        <a:gradFill flip="none" rotWithShape="1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uscite per prestazioni</a:t>
          </a:r>
        </a:p>
      </dgm:t>
    </dgm:pt>
    <dgm:pt modelId="{66834E31-E94D-D64A-8931-8FC6DB8F76CB}" type="parTrans" cxnId="{D96471EC-49BD-B149-9452-24C79AFDC566}">
      <dgm:prSet/>
      <dgm:spPr/>
      <dgm:t>
        <a:bodyPr/>
        <a:lstStyle/>
        <a:p>
          <a:endParaRPr lang="it-IT"/>
        </a:p>
      </dgm:t>
    </dgm:pt>
    <dgm:pt modelId="{7BB8C0FF-7F9F-7441-BB94-42313CDA21EB}" type="sibTrans" cxnId="{D96471EC-49BD-B149-9452-24C79AFDC566}">
      <dgm:prSet/>
      <dgm:spPr/>
      <dgm:t>
        <a:bodyPr/>
        <a:lstStyle/>
        <a:p>
          <a:endParaRPr lang="it-IT"/>
        </a:p>
      </dgm:t>
    </dgm:pt>
    <dgm:pt modelId="{1B889F36-0B48-614E-A4A9-B81D5EAF6107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562.000</a:t>
          </a:r>
        </a:p>
      </dgm:t>
    </dgm:pt>
    <dgm:pt modelId="{ADCD3B01-0BA4-1645-BA8B-AD632AB702E2}" type="parTrans" cxnId="{0997FA5C-47B1-8143-A3AF-165A84F2C219}">
      <dgm:prSet/>
      <dgm:spPr/>
      <dgm:t>
        <a:bodyPr/>
        <a:lstStyle/>
        <a:p>
          <a:endParaRPr lang="it-IT"/>
        </a:p>
      </dgm:t>
    </dgm:pt>
    <dgm:pt modelId="{BDFE2F82-A720-2F4F-903B-EF093F8C432A}" type="sibTrans" cxnId="{0997FA5C-47B1-8143-A3AF-165A84F2C219}">
      <dgm:prSet/>
      <dgm:spPr/>
      <dgm:t>
        <a:bodyPr/>
        <a:lstStyle/>
        <a:p>
          <a:endParaRPr lang="it-IT"/>
        </a:p>
      </dgm:t>
    </dgm:pt>
    <dgm:pt modelId="{D9AF7ED7-6497-1743-84B6-C7F371313B55}">
      <dgm:prSet phldrT="[Testo]"/>
      <dgm:spPr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prestazioni erogate*</a:t>
          </a:r>
        </a:p>
      </dgm:t>
    </dgm:pt>
    <dgm:pt modelId="{E7104607-F0ED-AD4B-AA0B-592FEB1A9EC7}" type="parTrans" cxnId="{07B7CD8B-3B1C-4840-9809-949DC434ACEB}">
      <dgm:prSet/>
      <dgm:spPr/>
      <dgm:t>
        <a:bodyPr/>
        <a:lstStyle/>
        <a:p>
          <a:endParaRPr lang="it-IT"/>
        </a:p>
      </dgm:t>
    </dgm:pt>
    <dgm:pt modelId="{2994D025-A78A-AC48-B912-CC15DBCE2910}" type="sibTrans" cxnId="{07B7CD8B-3B1C-4840-9809-949DC434ACEB}">
      <dgm:prSet/>
      <dgm:spPr/>
      <dgm:t>
        <a:bodyPr/>
        <a:lstStyle/>
        <a:p>
          <a:endParaRPr lang="it-IT"/>
        </a:p>
      </dgm:t>
    </dgm:pt>
    <dgm:pt modelId="{530DC3F0-5A0E-1449-B09F-6FF51E49B50D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509 mln</a:t>
          </a:r>
        </a:p>
      </dgm:t>
    </dgm:pt>
    <dgm:pt modelId="{9416F6B8-3D79-794E-B5A9-1DB84D6B8250}" type="parTrans" cxnId="{97B1A0A4-E01C-B743-A831-37582FA9A3C1}">
      <dgm:prSet/>
      <dgm:spPr/>
      <dgm:t>
        <a:bodyPr/>
        <a:lstStyle/>
        <a:p>
          <a:endParaRPr lang="it-IT"/>
        </a:p>
      </dgm:t>
    </dgm:pt>
    <dgm:pt modelId="{57FA584C-310A-4E40-830B-DB9EF46BF45A}" type="sibTrans" cxnId="{97B1A0A4-E01C-B743-A831-37582FA9A3C1}">
      <dgm:prSet/>
      <dgm:spPr/>
      <dgm:t>
        <a:bodyPr/>
        <a:lstStyle/>
        <a:p>
          <a:endParaRPr lang="it-IT"/>
        </a:p>
      </dgm:t>
    </dgm:pt>
    <dgm:pt modelId="{F04A9710-FBEB-0949-96F4-78AAA75A9964}">
      <dgm:prSet phldrT="[Testo]"/>
      <dgm:spPr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prestazioni per welfare*</a:t>
          </a:r>
        </a:p>
      </dgm:t>
    </dgm:pt>
    <dgm:pt modelId="{87F98DEA-2160-3947-9D1C-AD0152F1D6F8}" type="parTrans" cxnId="{E5526CEC-655B-A340-B6FD-0B7AE44505C1}">
      <dgm:prSet/>
      <dgm:spPr/>
      <dgm:t>
        <a:bodyPr/>
        <a:lstStyle/>
        <a:p>
          <a:endParaRPr lang="it-IT"/>
        </a:p>
      </dgm:t>
    </dgm:pt>
    <dgm:pt modelId="{0D0D3D7C-4A82-4B45-8D14-A3B899584282}" type="sibTrans" cxnId="{E5526CEC-655B-A340-B6FD-0B7AE44505C1}">
      <dgm:prSet/>
      <dgm:spPr/>
      <dgm:t>
        <a:bodyPr/>
        <a:lstStyle/>
        <a:p>
          <a:endParaRPr lang="it-IT"/>
        </a:p>
      </dgm:t>
    </dgm:pt>
    <dgm:pt modelId="{C2C1566C-831F-2F41-9C05-A76BF33AC6F8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495.000</a:t>
          </a:r>
        </a:p>
      </dgm:t>
    </dgm:pt>
    <dgm:pt modelId="{C7E960A0-EC7C-914B-8621-01B8FD6D8BCF}" type="parTrans" cxnId="{45F6E638-7D49-4D4E-93AE-58EBF0E15B5A}">
      <dgm:prSet/>
      <dgm:spPr/>
      <dgm:t>
        <a:bodyPr/>
        <a:lstStyle/>
        <a:p>
          <a:endParaRPr lang="it-IT"/>
        </a:p>
      </dgm:t>
    </dgm:pt>
    <dgm:pt modelId="{5BE8C1E3-A4F9-1442-B0A9-4442E9B2FA79}" type="sibTrans" cxnId="{45F6E638-7D49-4D4E-93AE-58EBF0E15B5A}">
      <dgm:prSet/>
      <dgm:spPr/>
      <dgm:t>
        <a:bodyPr/>
        <a:lstStyle/>
        <a:p>
          <a:endParaRPr lang="it-IT"/>
        </a:p>
      </dgm:t>
    </dgm:pt>
    <dgm:pt modelId="{CD3E5441-E70E-C04A-AE06-EE61852BF116}">
      <dgm:prSet phldrT="[Testo]"/>
      <dgm:spPr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  <a:ea typeface="Cambria" panose="02040503050406030204" pitchFamily="18" charset="0"/>
            </a:rPr>
            <a:t>percettori effettivi del “Bonus Covid-19”</a:t>
          </a:r>
          <a:endParaRPr lang="it-IT" baseline="0" dirty="0">
            <a:solidFill>
              <a:srgbClr val="0D5292"/>
            </a:solidFill>
          </a:endParaRPr>
        </a:p>
      </dgm:t>
    </dgm:pt>
    <dgm:pt modelId="{42C124A8-E133-1F4C-9CA9-F01CE1B5A269}" type="parTrans" cxnId="{CCF18488-1A48-F94E-942B-7063C1BCB878}">
      <dgm:prSet/>
      <dgm:spPr/>
      <dgm:t>
        <a:bodyPr/>
        <a:lstStyle/>
        <a:p>
          <a:endParaRPr lang="it-IT"/>
        </a:p>
      </dgm:t>
    </dgm:pt>
    <dgm:pt modelId="{F78BA584-410B-0640-873A-B25D5E464ABC}" type="sibTrans" cxnId="{CCF18488-1A48-F94E-942B-7063C1BCB878}">
      <dgm:prSet/>
      <dgm:spPr/>
      <dgm:t>
        <a:bodyPr/>
        <a:lstStyle/>
        <a:p>
          <a:endParaRPr lang="it-IT"/>
        </a:p>
      </dgm:t>
    </dgm:pt>
    <dgm:pt modelId="{F98A50A9-79C1-8544-B00A-FB850D94FC24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1,69 </a:t>
          </a:r>
          <a:r>
            <a:rPr lang="it-IT" sz="2800" b="1" dirty="0" err="1"/>
            <a:t>mld</a:t>
          </a:r>
          <a:endParaRPr lang="it-IT" sz="2800" b="1" dirty="0"/>
        </a:p>
      </dgm:t>
    </dgm:pt>
    <dgm:pt modelId="{5BA3AAB2-9B6E-5F4A-859D-DF6D3F289C2D}" type="parTrans" cxnId="{BEB17715-CA4B-C847-9923-96FD60DC9CD9}">
      <dgm:prSet/>
      <dgm:spPr/>
      <dgm:t>
        <a:bodyPr/>
        <a:lstStyle/>
        <a:p>
          <a:endParaRPr lang="it-IT"/>
        </a:p>
      </dgm:t>
    </dgm:pt>
    <dgm:pt modelId="{D4F88474-AF0E-714F-8770-2129065EE796}" type="sibTrans" cxnId="{BEB17715-CA4B-C847-9923-96FD60DC9CD9}">
      <dgm:prSet/>
      <dgm:spPr/>
      <dgm:t>
        <a:bodyPr/>
        <a:lstStyle/>
        <a:p>
          <a:endParaRPr lang="it-IT"/>
        </a:p>
      </dgm:t>
    </dgm:pt>
    <dgm:pt modelId="{F8B984D0-4408-D642-B09A-E88D60FFDF1F}">
      <dgm:prSet phldrT="[Testo]"/>
      <dgm:spPr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  <a:ea typeface="Cambria" panose="02040503050406030204" pitchFamily="18" charset="0"/>
            </a:rPr>
            <a:t>anticipati per il “Bonus Covid-19”</a:t>
          </a:r>
          <a:endParaRPr lang="it-IT" baseline="0" dirty="0">
            <a:solidFill>
              <a:srgbClr val="0D5292"/>
            </a:solidFill>
          </a:endParaRPr>
        </a:p>
      </dgm:t>
    </dgm:pt>
    <dgm:pt modelId="{17E8461F-C7AF-004C-BCEA-F48DD4F5299D}" type="parTrans" cxnId="{EAC1AB3A-8D0B-0541-80AA-B01D21F46EFA}">
      <dgm:prSet/>
      <dgm:spPr/>
      <dgm:t>
        <a:bodyPr/>
        <a:lstStyle/>
        <a:p>
          <a:endParaRPr lang="it-IT"/>
        </a:p>
      </dgm:t>
    </dgm:pt>
    <dgm:pt modelId="{6601A323-0FFD-C543-8886-E6CB2592BB04}" type="sibTrans" cxnId="{EAC1AB3A-8D0B-0541-80AA-B01D21F46EFA}">
      <dgm:prSet/>
      <dgm:spPr/>
      <dgm:t>
        <a:bodyPr/>
        <a:lstStyle/>
        <a:p>
          <a:endParaRPr lang="it-IT"/>
        </a:p>
      </dgm:t>
    </dgm:pt>
    <dgm:pt modelId="{BE9E1C02-3246-5147-A664-F0115F09B3FB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500 mln</a:t>
          </a:r>
        </a:p>
      </dgm:t>
    </dgm:pt>
    <dgm:pt modelId="{B839F6CC-D957-0F45-9FF5-F6F5BFC36AE5}" type="parTrans" cxnId="{97C48CE0-0163-5E4E-914C-6B24355D9290}">
      <dgm:prSet/>
      <dgm:spPr/>
      <dgm:t>
        <a:bodyPr/>
        <a:lstStyle/>
        <a:p>
          <a:endParaRPr lang="it-IT"/>
        </a:p>
      </dgm:t>
    </dgm:pt>
    <dgm:pt modelId="{3F10A7BC-E428-D644-B1D7-C8478C1BBF69}" type="sibTrans" cxnId="{97C48CE0-0163-5E4E-914C-6B24355D9290}">
      <dgm:prSet/>
      <dgm:spPr/>
      <dgm:t>
        <a:bodyPr/>
        <a:lstStyle/>
        <a:p>
          <a:endParaRPr lang="it-IT"/>
        </a:p>
      </dgm:t>
    </dgm:pt>
    <dgm:pt modelId="{41AF62E1-D22F-D24B-9585-FFB0FBCB48F3}">
      <dgm:prSet phldrT="[Testo]"/>
      <dgm:spPr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uscite fiscali*</a:t>
          </a:r>
        </a:p>
      </dgm:t>
    </dgm:pt>
    <dgm:pt modelId="{AF03F9DA-641B-0349-8591-C5550ED7F97F}" type="parTrans" cxnId="{89E7FB2A-9433-2E49-BDE4-751E148476D0}">
      <dgm:prSet/>
      <dgm:spPr/>
      <dgm:t>
        <a:bodyPr/>
        <a:lstStyle/>
        <a:p>
          <a:endParaRPr lang="it-IT"/>
        </a:p>
      </dgm:t>
    </dgm:pt>
    <dgm:pt modelId="{07E2F884-E8AE-D743-AD5A-8572F7BE0B38}" type="sibTrans" cxnId="{89E7FB2A-9433-2E49-BDE4-751E148476D0}">
      <dgm:prSet/>
      <dgm:spPr/>
      <dgm:t>
        <a:bodyPr/>
        <a:lstStyle/>
        <a:p>
          <a:endParaRPr lang="it-IT"/>
        </a:p>
      </dgm:t>
    </dgm:pt>
    <dgm:pt modelId="{D277EA66-98BF-134A-87E3-D5D5F9C351EC}">
      <dgm:prSet phldrT="[Testo]" custT="1"/>
      <dgm:spPr>
        <a:solidFill>
          <a:srgbClr val="94C11F"/>
        </a:solidFill>
      </dgm:spPr>
      <dgm:t>
        <a:bodyPr/>
        <a:lstStyle/>
        <a:p>
          <a:r>
            <a:rPr lang="it-IT" sz="2800" b="1" dirty="0"/>
            <a:t>100 </a:t>
          </a:r>
          <a:r>
            <a:rPr lang="it-IT" sz="2800" b="1" dirty="0" err="1"/>
            <a:t>mld</a:t>
          </a:r>
          <a:endParaRPr lang="it-IT" sz="2800" b="1" dirty="0"/>
        </a:p>
      </dgm:t>
    </dgm:pt>
    <dgm:pt modelId="{0FAA0E6A-6A06-4344-837B-E2926D442A46}" type="parTrans" cxnId="{4ECDF47E-433B-5A41-B1F1-19FAA0342463}">
      <dgm:prSet/>
      <dgm:spPr/>
      <dgm:t>
        <a:bodyPr/>
        <a:lstStyle/>
        <a:p>
          <a:endParaRPr lang="it-IT"/>
        </a:p>
      </dgm:t>
    </dgm:pt>
    <dgm:pt modelId="{07D7E779-9F08-DD46-9CA6-D88C9DDDFCE5}" type="sibTrans" cxnId="{4ECDF47E-433B-5A41-B1F1-19FAA0342463}">
      <dgm:prSet/>
      <dgm:spPr/>
      <dgm:t>
        <a:bodyPr/>
        <a:lstStyle/>
        <a:p>
          <a:endParaRPr lang="it-IT"/>
        </a:p>
      </dgm:t>
    </dgm:pt>
    <dgm:pt modelId="{B788DFE3-7146-BE43-A359-0F26CFBC2ED9}">
      <dgm:prSet phldrT="[Testo]"/>
      <dgm:spPr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</dgm:spPr>
      <dgm:t>
        <a:bodyPr/>
        <a:lstStyle/>
        <a:p>
          <a:r>
            <a:rPr lang="it-IT" baseline="0" dirty="0">
              <a:solidFill>
                <a:srgbClr val="0D5292"/>
              </a:solidFill>
            </a:rPr>
            <a:t>patrimonio</a:t>
          </a:r>
        </a:p>
      </dgm:t>
    </dgm:pt>
    <dgm:pt modelId="{C3F62F7E-FCF4-544F-8558-1E9990E0BD78}" type="parTrans" cxnId="{A47383E1-5D09-7743-AC96-F22D01D0289E}">
      <dgm:prSet/>
      <dgm:spPr/>
      <dgm:t>
        <a:bodyPr/>
        <a:lstStyle/>
        <a:p>
          <a:endParaRPr lang="it-IT"/>
        </a:p>
      </dgm:t>
    </dgm:pt>
    <dgm:pt modelId="{BAC1AA2A-EE67-B84B-83F8-A72321C590E2}" type="sibTrans" cxnId="{A47383E1-5D09-7743-AC96-F22D01D0289E}">
      <dgm:prSet/>
      <dgm:spPr/>
      <dgm:t>
        <a:bodyPr/>
        <a:lstStyle/>
        <a:p>
          <a:endParaRPr lang="it-IT"/>
        </a:p>
      </dgm:t>
    </dgm:pt>
    <dgm:pt modelId="{E59D1E03-7AE8-7244-8E92-025D20FBB40B}" type="pres">
      <dgm:prSet presAssocID="{C148FBF5-BB34-2C47-9EEA-B784E390EB01}" presName="Name0" presStyleCnt="0">
        <dgm:presLayoutVars>
          <dgm:dir/>
          <dgm:animLvl val="lvl"/>
          <dgm:resizeHandles val="exact"/>
        </dgm:presLayoutVars>
      </dgm:prSet>
      <dgm:spPr/>
    </dgm:pt>
    <dgm:pt modelId="{66B88A48-AA51-E04E-878A-A8C9E972CE8F}" type="pres">
      <dgm:prSet presAssocID="{6F5898B2-43DB-1B4D-9A41-696C13E46C23}" presName="linNode" presStyleCnt="0"/>
      <dgm:spPr/>
    </dgm:pt>
    <dgm:pt modelId="{33A57235-F898-FF44-8C91-219111C27A9B}" type="pres">
      <dgm:prSet presAssocID="{6F5898B2-43DB-1B4D-9A41-696C13E46C23}" presName="parentText" presStyleLbl="node1" presStyleIdx="0" presStyleCnt="9" custScaleX="61855" custScaleY="20213">
        <dgm:presLayoutVars>
          <dgm:chMax val="1"/>
          <dgm:bulletEnabled val="1"/>
        </dgm:presLayoutVars>
      </dgm:prSet>
      <dgm:spPr/>
    </dgm:pt>
    <dgm:pt modelId="{C2E390CD-7E43-7E44-8676-BB50F30883EF}" type="pres">
      <dgm:prSet presAssocID="{6F5898B2-43DB-1B4D-9A41-696C13E46C23}" presName="descendantText" presStyleLbl="alignAccFollowNode1" presStyleIdx="0" presStyleCnt="9" custScaleX="145754" custScaleY="29877">
        <dgm:presLayoutVars>
          <dgm:bulletEnabled val="1"/>
        </dgm:presLayoutVars>
      </dgm:prSet>
      <dgm:spPr/>
    </dgm:pt>
    <dgm:pt modelId="{6416D8DA-1DBB-8B4B-81B1-C51BC49FB446}" type="pres">
      <dgm:prSet presAssocID="{CB743CF1-1E3E-2047-857A-76F041CDE121}" presName="sp" presStyleCnt="0"/>
      <dgm:spPr/>
    </dgm:pt>
    <dgm:pt modelId="{FEB5F822-320D-D74E-9C78-F567AA9FFAFB}" type="pres">
      <dgm:prSet presAssocID="{0C1329D3-B9A8-E842-8E80-C02BD334E168}" presName="linNode" presStyleCnt="0"/>
      <dgm:spPr/>
    </dgm:pt>
    <dgm:pt modelId="{5D6B93A9-1A30-C74C-BD92-DD11899ADBD9}" type="pres">
      <dgm:prSet presAssocID="{0C1329D3-B9A8-E842-8E80-C02BD334E168}" presName="parentText" presStyleLbl="node1" presStyleIdx="1" presStyleCnt="9" custScaleX="61855" custScaleY="20213">
        <dgm:presLayoutVars>
          <dgm:chMax val="1"/>
          <dgm:bulletEnabled val="1"/>
        </dgm:presLayoutVars>
      </dgm:prSet>
      <dgm:spPr/>
    </dgm:pt>
    <dgm:pt modelId="{7DBAB0C2-BD33-E144-BA2C-0AE82BDA0A8B}" type="pres">
      <dgm:prSet presAssocID="{0C1329D3-B9A8-E842-8E80-C02BD334E168}" presName="descendantText" presStyleLbl="alignAccFollowNode1" presStyleIdx="1" presStyleCnt="9" custScaleX="145754" custScaleY="29877">
        <dgm:presLayoutVars>
          <dgm:bulletEnabled val="1"/>
        </dgm:presLayoutVars>
      </dgm:prSet>
      <dgm:spPr/>
    </dgm:pt>
    <dgm:pt modelId="{08CA803B-BE3A-AB4A-BF80-7888A10A3EBB}" type="pres">
      <dgm:prSet presAssocID="{99E06B14-66E8-294A-89AD-51F4D3913FA5}" presName="sp" presStyleCnt="0"/>
      <dgm:spPr/>
    </dgm:pt>
    <dgm:pt modelId="{D9E51BB0-31EF-5740-AAF6-56DF3E08FD3C}" type="pres">
      <dgm:prSet presAssocID="{27C8C075-D1F3-A847-968D-79E3C7AB615D}" presName="linNode" presStyleCnt="0"/>
      <dgm:spPr/>
    </dgm:pt>
    <dgm:pt modelId="{3643DE36-EE20-2547-B13F-C531CAC9042E}" type="pres">
      <dgm:prSet presAssocID="{27C8C075-D1F3-A847-968D-79E3C7AB615D}" presName="parentText" presStyleLbl="node1" presStyleIdx="2" presStyleCnt="9" custScaleX="61855" custScaleY="20213">
        <dgm:presLayoutVars>
          <dgm:chMax val="1"/>
          <dgm:bulletEnabled val="1"/>
        </dgm:presLayoutVars>
      </dgm:prSet>
      <dgm:spPr/>
    </dgm:pt>
    <dgm:pt modelId="{5278E1B4-174E-064D-9808-59AEE778F1A0}" type="pres">
      <dgm:prSet presAssocID="{27C8C075-D1F3-A847-968D-79E3C7AB615D}" presName="descendantText" presStyleLbl="alignAccFollowNode1" presStyleIdx="2" presStyleCnt="9" custScaleX="145754" custScaleY="29877">
        <dgm:presLayoutVars>
          <dgm:bulletEnabled val="1"/>
        </dgm:presLayoutVars>
      </dgm:prSet>
      <dgm:spPr/>
    </dgm:pt>
    <dgm:pt modelId="{0A194C41-25C2-BA42-B228-39995FE5D9DB}" type="pres">
      <dgm:prSet presAssocID="{00E0FCE0-00E5-C84A-B994-F581E86A58D2}" presName="sp" presStyleCnt="0"/>
      <dgm:spPr/>
    </dgm:pt>
    <dgm:pt modelId="{5720F60F-8265-4149-B453-61E672718A28}" type="pres">
      <dgm:prSet presAssocID="{1B889F36-0B48-614E-A4A9-B81D5EAF6107}" presName="linNode" presStyleCnt="0"/>
      <dgm:spPr/>
    </dgm:pt>
    <dgm:pt modelId="{C98E890C-DBDC-3945-9DC3-647AEA5A46E2}" type="pres">
      <dgm:prSet presAssocID="{1B889F36-0B48-614E-A4A9-B81D5EAF6107}" presName="parentText" presStyleLbl="node1" presStyleIdx="3" presStyleCnt="9" custScaleX="61855" custScaleY="20213">
        <dgm:presLayoutVars>
          <dgm:chMax val="1"/>
          <dgm:bulletEnabled val="1"/>
        </dgm:presLayoutVars>
      </dgm:prSet>
      <dgm:spPr/>
    </dgm:pt>
    <dgm:pt modelId="{2B9018B4-F907-664C-A093-69F327B91631}" type="pres">
      <dgm:prSet presAssocID="{1B889F36-0B48-614E-A4A9-B81D5EAF6107}" presName="descendantText" presStyleLbl="alignAccFollowNode1" presStyleIdx="3" presStyleCnt="9" custScaleX="145754" custScaleY="29877">
        <dgm:presLayoutVars>
          <dgm:bulletEnabled val="1"/>
        </dgm:presLayoutVars>
      </dgm:prSet>
      <dgm:spPr/>
    </dgm:pt>
    <dgm:pt modelId="{329E3363-4AE3-4B48-A26D-2B25EC600A84}" type="pres">
      <dgm:prSet presAssocID="{BDFE2F82-A720-2F4F-903B-EF093F8C432A}" presName="sp" presStyleCnt="0"/>
      <dgm:spPr/>
    </dgm:pt>
    <dgm:pt modelId="{17E16988-BA06-B84E-8862-4C6533A67CA5}" type="pres">
      <dgm:prSet presAssocID="{530DC3F0-5A0E-1449-B09F-6FF51E49B50D}" presName="linNode" presStyleCnt="0"/>
      <dgm:spPr/>
    </dgm:pt>
    <dgm:pt modelId="{174CD3F3-B854-1E45-A133-9288C31F0E53}" type="pres">
      <dgm:prSet presAssocID="{530DC3F0-5A0E-1449-B09F-6FF51E49B50D}" presName="parentText" presStyleLbl="node1" presStyleIdx="4" presStyleCnt="9" custScaleX="61855" custScaleY="20213">
        <dgm:presLayoutVars>
          <dgm:chMax val="1"/>
          <dgm:bulletEnabled val="1"/>
        </dgm:presLayoutVars>
      </dgm:prSet>
      <dgm:spPr/>
    </dgm:pt>
    <dgm:pt modelId="{AE1A52DB-2FB7-E842-91F0-16D068786518}" type="pres">
      <dgm:prSet presAssocID="{530DC3F0-5A0E-1449-B09F-6FF51E49B50D}" presName="descendantText" presStyleLbl="alignAccFollowNode1" presStyleIdx="4" presStyleCnt="9" custScaleX="145754" custScaleY="29877">
        <dgm:presLayoutVars>
          <dgm:bulletEnabled val="1"/>
        </dgm:presLayoutVars>
      </dgm:prSet>
      <dgm:spPr/>
    </dgm:pt>
    <dgm:pt modelId="{00CED16E-0067-3A4C-B9AA-6DBE96AFC7C8}" type="pres">
      <dgm:prSet presAssocID="{57FA584C-310A-4E40-830B-DB9EF46BF45A}" presName="sp" presStyleCnt="0"/>
      <dgm:spPr/>
    </dgm:pt>
    <dgm:pt modelId="{3B24F377-6E04-CC4F-9E62-6A5B80651227}" type="pres">
      <dgm:prSet presAssocID="{C2C1566C-831F-2F41-9C05-A76BF33AC6F8}" presName="linNode" presStyleCnt="0"/>
      <dgm:spPr/>
    </dgm:pt>
    <dgm:pt modelId="{57BFC22B-B6DB-C04A-98B9-44DD3E23E618}" type="pres">
      <dgm:prSet presAssocID="{C2C1566C-831F-2F41-9C05-A76BF33AC6F8}" presName="parentText" presStyleLbl="node1" presStyleIdx="5" presStyleCnt="9" custScaleX="61855" custScaleY="20213">
        <dgm:presLayoutVars>
          <dgm:chMax val="1"/>
          <dgm:bulletEnabled val="1"/>
        </dgm:presLayoutVars>
      </dgm:prSet>
      <dgm:spPr/>
    </dgm:pt>
    <dgm:pt modelId="{87D90AB5-91FC-BE45-B958-B4DA32999AA7}" type="pres">
      <dgm:prSet presAssocID="{C2C1566C-831F-2F41-9C05-A76BF33AC6F8}" presName="descendantText" presStyleLbl="alignAccFollowNode1" presStyleIdx="5" presStyleCnt="9" custScaleX="145754" custScaleY="29877">
        <dgm:presLayoutVars>
          <dgm:bulletEnabled val="1"/>
        </dgm:presLayoutVars>
      </dgm:prSet>
      <dgm:spPr/>
    </dgm:pt>
    <dgm:pt modelId="{3E85C578-DDFD-AC48-8D91-3E7F69C86743}" type="pres">
      <dgm:prSet presAssocID="{5BE8C1E3-A4F9-1442-B0A9-4442E9B2FA79}" presName="sp" presStyleCnt="0"/>
      <dgm:spPr/>
    </dgm:pt>
    <dgm:pt modelId="{1D77A352-E761-DC4D-A3FD-FC293D00C9FD}" type="pres">
      <dgm:prSet presAssocID="{F98A50A9-79C1-8544-B00A-FB850D94FC24}" presName="linNode" presStyleCnt="0"/>
      <dgm:spPr/>
    </dgm:pt>
    <dgm:pt modelId="{A4C6AB05-B26C-C642-9DC7-015173950CF2}" type="pres">
      <dgm:prSet presAssocID="{F98A50A9-79C1-8544-B00A-FB850D94FC24}" presName="parentText" presStyleLbl="node1" presStyleIdx="6" presStyleCnt="9" custScaleX="61855" custScaleY="20213">
        <dgm:presLayoutVars>
          <dgm:chMax val="1"/>
          <dgm:bulletEnabled val="1"/>
        </dgm:presLayoutVars>
      </dgm:prSet>
      <dgm:spPr/>
    </dgm:pt>
    <dgm:pt modelId="{CB45EA06-CEEE-A34F-868C-B890C49BABBB}" type="pres">
      <dgm:prSet presAssocID="{F98A50A9-79C1-8544-B00A-FB850D94FC24}" presName="descendantText" presStyleLbl="alignAccFollowNode1" presStyleIdx="6" presStyleCnt="9" custScaleX="145754" custScaleY="29877">
        <dgm:presLayoutVars>
          <dgm:bulletEnabled val="1"/>
        </dgm:presLayoutVars>
      </dgm:prSet>
      <dgm:spPr/>
    </dgm:pt>
    <dgm:pt modelId="{E03DAA79-F371-AF4F-B188-9FE6DFAE5D1A}" type="pres">
      <dgm:prSet presAssocID="{D4F88474-AF0E-714F-8770-2129065EE796}" presName="sp" presStyleCnt="0"/>
      <dgm:spPr/>
    </dgm:pt>
    <dgm:pt modelId="{6572D52B-0E56-0843-BC19-63E12150713C}" type="pres">
      <dgm:prSet presAssocID="{BE9E1C02-3246-5147-A664-F0115F09B3FB}" presName="linNode" presStyleCnt="0"/>
      <dgm:spPr/>
    </dgm:pt>
    <dgm:pt modelId="{C9A3DBDB-DA45-D74C-9EC1-F8D5600E719C}" type="pres">
      <dgm:prSet presAssocID="{BE9E1C02-3246-5147-A664-F0115F09B3FB}" presName="parentText" presStyleLbl="node1" presStyleIdx="7" presStyleCnt="9" custScaleX="61855" custScaleY="20213">
        <dgm:presLayoutVars>
          <dgm:chMax val="1"/>
          <dgm:bulletEnabled val="1"/>
        </dgm:presLayoutVars>
      </dgm:prSet>
      <dgm:spPr/>
    </dgm:pt>
    <dgm:pt modelId="{29E13003-D886-EC4E-8E52-120A2D64A112}" type="pres">
      <dgm:prSet presAssocID="{BE9E1C02-3246-5147-A664-F0115F09B3FB}" presName="descendantText" presStyleLbl="alignAccFollowNode1" presStyleIdx="7" presStyleCnt="9" custScaleX="145754" custScaleY="29877">
        <dgm:presLayoutVars>
          <dgm:bulletEnabled val="1"/>
        </dgm:presLayoutVars>
      </dgm:prSet>
      <dgm:spPr/>
    </dgm:pt>
    <dgm:pt modelId="{EBF9CCF4-7707-7F4B-BEAD-4BCCEEC4324D}" type="pres">
      <dgm:prSet presAssocID="{3F10A7BC-E428-D644-B1D7-C8478C1BBF69}" presName="sp" presStyleCnt="0"/>
      <dgm:spPr/>
    </dgm:pt>
    <dgm:pt modelId="{EA4C3286-14E4-4C42-84E6-F4A390D7537D}" type="pres">
      <dgm:prSet presAssocID="{D277EA66-98BF-134A-87E3-D5D5F9C351EC}" presName="linNode" presStyleCnt="0"/>
      <dgm:spPr/>
    </dgm:pt>
    <dgm:pt modelId="{8C1B35A6-7EB0-8842-A86C-4443FF653232}" type="pres">
      <dgm:prSet presAssocID="{D277EA66-98BF-134A-87E3-D5D5F9C351EC}" presName="parentText" presStyleLbl="node1" presStyleIdx="8" presStyleCnt="9" custScaleX="61855" custScaleY="20213">
        <dgm:presLayoutVars>
          <dgm:chMax val="1"/>
          <dgm:bulletEnabled val="1"/>
        </dgm:presLayoutVars>
      </dgm:prSet>
      <dgm:spPr/>
    </dgm:pt>
    <dgm:pt modelId="{945FFA3E-B0D1-624D-BF8C-FAC494A25AF8}" type="pres">
      <dgm:prSet presAssocID="{D277EA66-98BF-134A-87E3-D5D5F9C351EC}" presName="descendantText" presStyleLbl="alignAccFollowNode1" presStyleIdx="8" presStyleCnt="9" custScaleX="145754" custScaleY="29877">
        <dgm:presLayoutVars>
          <dgm:bulletEnabled val="1"/>
        </dgm:presLayoutVars>
      </dgm:prSet>
      <dgm:spPr/>
    </dgm:pt>
  </dgm:ptLst>
  <dgm:cxnLst>
    <dgm:cxn modelId="{2F751E07-1333-5641-A344-F25A1FD69317}" type="presOf" srcId="{C148FBF5-BB34-2C47-9EEA-B784E390EB01}" destId="{E59D1E03-7AE8-7244-8E92-025D20FBB40B}" srcOrd="0" destOrd="0" presId="urn:microsoft.com/office/officeart/2005/8/layout/vList5"/>
    <dgm:cxn modelId="{DBED7809-1F33-6742-8679-A2D02F766F32}" type="presOf" srcId="{C2C1566C-831F-2F41-9C05-A76BF33AC6F8}" destId="{57BFC22B-B6DB-C04A-98B9-44DD3E23E618}" srcOrd="0" destOrd="0" presId="urn:microsoft.com/office/officeart/2005/8/layout/vList5"/>
    <dgm:cxn modelId="{268EDB0B-4602-144C-B305-EB138606188B}" type="presOf" srcId="{BE9E1C02-3246-5147-A664-F0115F09B3FB}" destId="{C9A3DBDB-DA45-D74C-9EC1-F8D5600E719C}" srcOrd="0" destOrd="0" presId="urn:microsoft.com/office/officeart/2005/8/layout/vList5"/>
    <dgm:cxn modelId="{BEB17715-CA4B-C847-9923-96FD60DC9CD9}" srcId="{C148FBF5-BB34-2C47-9EEA-B784E390EB01}" destId="{F98A50A9-79C1-8544-B00A-FB850D94FC24}" srcOrd="6" destOrd="0" parTransId="{5BA3AAB2-9B6E-5F4A-859D-DF6D3F289C2D}" sibTransId="{D4F88474-AF0E-714F-8770-2129065EE796}"/>
    <dgm:cxn modelId="{B3C8711D-F09A-E84E-9870-5155EE3B0D05}" type="presOf" srcId="{41AF62E1-D22F-D24B-9585-FFB0FBCB48F3}" destId="{29E13003-D886-EC4E-8E52-120A2D64A112}" srcOrd="0" destOrd="0" presId="urn:microsoft.com/office/officeart/2005/8/layout/vList5"/>
    <dgm:cxn modelId="{8B0ACD1D-A52E-3448-A5C3-C0F86A3FBEE7}" type="presOf" srcId="{CD3E5441-E70E-C04A-AE06-EE61852BF116}" destId="{87D90AB5-91FC-BE45-B958-B4DA32999AA7}" srcOrd="0" destOrd="0" presId="urn:microsoft.com/office/officeart/2005/8/layout/vList5"/>
    <dgm:cxn modelId="{1EBC011E-43BB-FB4B-A202-1D728CB896D5}" type="presOf" srcId="{530DC3F0-5A0E-1449-B09F-6FF51E49B50D}" destId="{174CD3F3-B854-1E45-A133-9288C31F0E53}" srcOrd="0" destOrd="0" presId="urn:microsoft.com/office/officeart/2005/8/layout/vList5"/>
    <dgm:cxn modelId="{5045F928-D27E-7B4F-8370-093018EE9D5E}" type="presOf" srcId="{F04A9710-FBEB-0949-96F4-78AAA75A9964}" destId="{AE1A52DB-2FB7-E842-91F0-16D068786518}" srcOrd="0" destOrd="0" presId="urn:microsoft.com/office/officeart/2005/8/layout/vList5"/>
    <dgm:cxn modelId="{89E7FB2A-9433-2E49-BDE4-751E148476D0}" srcId="{BE9E1C02-3246-5147-A664-F0115F09B3FB}" destId="{41AF62E1-D22F-D24B-9585-FFB0FBCB48F3}" srcOrd="0" destOrd="0" parTransId="{AF03F9DA-641B-0349-8591-C5550ED7F97F}" sibTransId="{07E2F884-E8AE-D743-AD5A-8572F7BE0B38}"/>
    <dgm:cxn modelId="{BB664A34-A17D-5949-86D4-F34C78F99A38}" srcId="{6F5898B2-43DB-1B4D-9A41-696C13E46C23}" destId="{A5634122-6BA0-B142-BA68-9C50F969C6FC}" srcOrd="0" destOrd="0" parTransId="{56DD5284-4A95-BA4E-9789-5E5AE138D711}" sibTransId="{8BAC0DA5-7C22-3149-BC6F-8786D171A05D}"/>
    <dgm:cxn modelId="{45F6E638-7D49-4D4E-93AE-58EBF0E15B5A}" srcId="{C148FBF5-BB34-2C47-9EEA-B784E390EB01}" destId="{C2C1566C-831F-2F41-9C05-A76BF33AC6F8}" srcOrd="5" destOrd="0" parTransId="{C7E960A0-EC7C-914B-8621-01B8FD6D8BCF}" sibTransId="{5BE8C1E3-A4F9-1442-B0A9-4442E9B2FA79}"/>
    <dgm:cxn modelId="{EAC1AB3A-8D0B-0541-80AA-B01D21F46EFA}" srcId="{F98A50A9-79C1-8544-B00A-FB850D94FC24}" destId="{F8B984D0-4408-D642-B09A-E88D60FFDF1F}" srcOrd="0" destOrd="0" parTransId="{17E8461F-C7AF-004C-BCEA-F48DD4F5299D}" sibTransId="{6601A323-0FFD-C543-8886-E6CB2592BB04}"/>
    <dgm:cxn modelId="{0997FA5C-47B1-8143-A3AF-165A84F2C219}" srcId="{C148FBF5-BB34-2C47-9EEA-B784E390EB01}" destId="{1B889F36-0B48-614E-A4A9-B81D5EAF6107}" srcOrd="3" destOrd="0" parTransId="{ADCD3B01-0BA4-1645-BA8B-AD632AB702E2}" sibTransId="{BDFE2F82-A720-2F4F-903B-EF093F8C432A}"/>
    <dgm:cxn modelId="{FE81707D-80F5-1841-B394-14F7314864C8}" type="presOf" srcId="{D9AF7ED7-6497-1743-84B6-C7F371313B55}" destId="{2B9018B4-F907-664C-A093-69F327B91631}" srcOrd="0" destOrd="0" presId="urn:microsoft.com/office/officeart/2005/8/layout/vList5"/>
    <dgm:cxn modelId="{4ECDF47E-433B-5A41-B1F1-19FAA0342463}" srcId="{C148FBF5-BB34-2C47-9EEA-B784E390EB01}" destId="{D277EA66-98BF-134A-87E3-D5D5F9C351EC}" srcOrd="8" destOrd="0" parTransId="{0FAA0E6A-6A06-4344-837B-E2926D442A46}" sibTransId="{07D7E779-9F08-DD46-9CA6-D88C9DDDFCE5}"/>
    <dgm:cxn modelId="{56AA1784-F51E-F445-9183-C1C511EC618A}" type="presOf" srcId="{6F5898B2-43DB-1B4D-9A41-696C13E46C23}" destId="{33A57235-F898-FF44-8C91-219111C27A9B}" srcOrd="0" destOrd="0" presId="urn:microsoft.com/office/officeart/2005/8/layout/vList5"/>
    <dgm:cxn modelId="{CCF18488-1A48-F94E-942B-7063C1BCB878}" srcId="{C2C1566C-831F-2F41-9C05-A76BF33AC6F8}" destId="{CD3E5441-E70E-C04A-AE06-EE61852BF116}" srcOrd="0" destOrd="0" parTransId="{42C124A8-E133-1F4C-9CA9-F01CE1B5A269}" sibTransId="{F78BA584-410B-0640-873A-B25D5E464ABC}"/>
    <dgm:cxn modelId="{07B7CD8B-3B1C-4840-9809-949DC434ACEB}" srcId="{1B889F36-0B48-614E-A4A9-B81D5EAF6107}" destId="{D9AF7ED7-6497-1743-84B6-C7F371313B55}" srcOrd="0" destOrd="0" parTransId="{E7104607-F0ED-AD4B-AA0B-592FEB1A9EC7}" sibTransId="{2994D025-A78A-AC48-B912-CC15DBCE2910}"/>
    <dgm:cxn modelId="{4587F496-92EE-ED45-B1E7-F852D9A163D6}" type="presOf" srcId="{27C8C075-D1F3-A847-968D-79E3C7AB615D}" destId="{3643DE36-EE20-2547-B13F-C531CAC9042E}" srcOrd="0" destOrd="0" presId="urn:microsoft.com/office/officeart/2005/8/layout/vList5"/>
    <dgm:cxn modelId="{B24DF09A-ADF0-A04D-87DD-4146EAA700A7}" type="presOf" srcId="{A5634122-6BA0-B142-BA68-9C50F969C6FC}" destId="{C2E390CD-7E43-7E44-8676-BB50F30883EF}" srcOrd="0" destOrd="0" presId="urn:microsoft.com/office/officeart/2005/8/layout/vList5"/>
    <dgm:cxn modelId="{85B181A0-6CEC-0140-952E-C7AB4E480065}" type="presOf" srcId="{1B889F36-0B48-614E-A4A9-B81D5EAF6107}" destId="{C98E890C-DBDC-3945-9DC3-647AEA5A46E2}" srcOrd="0" destOrd="0" presId="urn:microsoft.com/office/officeart/2005/8/layout/vList5"/>
    <dgm:cxn modelId="{56DE64A1-9D85-8B44-B356-EA997232DBC2}" type="presOf" srcId="{907667C8-4CEF-2240-8F37-A3E6C470C8E1}" destId="{7DBAB0C2-BD33-E144-BA2C-0AE82BDA0A8B}" srcOrd="0" destOrd="0" presId="urn:microsoft.com/office/officeart/2005/8/layout/vList5"/>
    <dgm:cxn modelId="{3053E0A1-7EB1-9848-8310-6BF417AA2F1A}" type="presOf" srcId="{32241FF0-39AE-3946-8F31-DB18015E74E9}" destId="{5278E1B4-174E-064D-9808-59AEE778F1A0}" srcOrd="0" destOrd="0" presId="urn:microsoft.com/office/officeart/2005/8/layout/vList5"/>
    <dgm:cxn modelId="{97B1A0A4-E01C-B743-A831-37582FA9A3C1}" srcId="{C148FBF5-BB34-2C47-9EEA-B784E390EB01}" destId="{530DC3F0-5A0E-1449-B09F-6FF51E49B50D}" srcOrd="4" destOrd="0" parTransId="{9416F6B8-3D79-794E-B5A9-1DB84D6B8250}" sibTransId="{57FA584C-310A-4E40-830B-DB9EF46BF45A}"/>
    <dgm:cxn modelId="{03F19CA9-98FF-D242-BAF5-619B796B8C9D}" type="presOf" srcId="{F98A50A9-79C1-8544-B00A-FB850D94FC24}" destId="{A4C6AB05-B26C-C642-9DC7-015173950CF2}" srcOrd="0" destOrd="0" presId="urn:microsoft.com/office/officeart/2005/8/layout/vList5"/>
    <dgm:cxn modelId="{D216D3B3-8FF5-D24E-8337-3CD8AA4A3ADB}" type="presOf" srcId="{0C1329D3-B9A8-E842-8E80-C02BD334E168}" destId="{5D6B93A9-1A30-C74C-BD92-DD11899ADBD9}" srcOrd="0" destOrd="0" presId="urn:microsoft.com/office/officeart/2005/8/layout/vList5"/>
    <dgm:cxn modelId="{CBA6E7C6-DDDE-714D-AA0A-74F93A2AF578}" srcId="{C148FBF5-BB34-2C47-9EEA-B784E390EB01}" destId="{27C8C075-D1F3-A847-968D-79E3C7AB615D}" srcOrd="2" destOrd="0" parTransId="{275BAC3F-A80F-0C4E-BE14-E7A61F8D7C35}" sibTransId="{00E0FCE0-00E5-C84A-B994-F581E86A58D2}"/>
    <dgm:cxn modelId="{564312C7-0176-0044-BA8B-0F7F2FE6B10B}" type="presOf" srcId="{B788DFE3-7146-BE43-A359-0F26CFBC2ED9}" destId="{945FFA3E-B0D1-624D-BF8C-FAC494A25AF8}" srcOrd="0" destOrd="0" presId="urn:microsoft.com/office/officeart/2005/8/layout/vList5"/>
    <dgm:cxn modelId="{237CBACF-B80D-284A-92FA-946F7C374F35}" srcId="{0C1329D3-B9A8-E842-8E80-C02BD334E168}" destId="{907667C8-4CEF-2240-8F37-A3E6C470C8E1}" srcOrd="0" destOrd="0" parTransId="{EFEE1CD6-A243-704B-9F1E-C70D9D84A97F}" sibTransId="{AA7F30AC-1015-A34E-A5B6-D090623999FA}"/>
    <dgm:cxn modelId="{97C48CE0-0163-5E4E-914C-6B24355D9290}" srcId="{C148FBF5-BB34-2C47-9EEA-B784E390EB01}" destId="{BE9E1C02-3246-5147-A664-F0115F09B3FB}" srcOrd="7" destOrd="0" parTransId="{B839F6CC-D957-0F45-9FF5-F6F5BFC36AE5}" sibTransId="{3F10A7BC-E428-D644-B1D7-C8478C1BBF69}"/>
    <dgm:cxn modelId="{A47383E1-5D09-7743-AC96-F22D01D0289E}" srcId="{D277EA66-98BF-134A-87E3-D5D5F9C351EC}" destId="{B788DFE3-7146-BE43-A359-0F26CFBC2ED9}" srcOrd="0" destOrd="0" parTransId="{C3F62F7E-FCF4-544F-8558-1E9990E0BD78}" sibTransId="{BAC1AA2A-EE67-B84B-83F8-A72321C590E2}"/>
    <dgm:cxn modelId="{2226C0E8-598D-4B4F-B614-11D2508241CE}" type="presOf" srcId="{D277EA66-98BF-134A-87E3-D5D5F9C351EC}" destId="{8C1B35A6-7EB0-8842-A86C-4443FF653232}" srcOrd="0" destOrd="0" presId="urn:microsoft.com/office/officeart/2005/8/layout/vList5"/>
    <dgm:cxn modelId="{E5526CEC-655B-A340-B6FD-0B7AE44505C1}" srcId="{530DC3F0-5A0E-1449-B09F-6FF51E49B50D}" destId="{F04A9710-FBEB-0949-96F4-78AAA75A9964}" srcOrd="0" destOrd="0" parTransId="{87F98DEA-2160-3947-9D1C-AD0152F1D6F8}" sibTransId="{0D0D3D7C-4A82-4B45-8D14-A3B899584282}"/>
    <dgm:cxn modelId="{D96471EC-49BD-B149-9452-24C79AFDC566}" srcId="{27C8C075-D1F3-A847-968D-79E3C7AB615D}" destId="{32241FF0-39AE-3946-8F31-DB18015E74E9}" srcOrd="0" destOrd="0" parTransId="{66834E31-E94D-D64A-8931-8FC6DB8F76CB}" sibTransId="{7BB8C0FF-7F9F-7441-BB94-42313CDA21EB}"/>
    <dgm:cxn modelId="{BF15CFF7-815C-A540-B3E3-E26137C13407}" type="presOf" srcId="{F8B984D0-4408-D642-B09A-E88D60FFDF1F}" destId="{CB45EA06-CEEE-A34F-868C-B890C49BABBB}" srcOrd="0" destOrd="0" presId="urn:microsoft.com/office/officeart/2005/8/layout/vList5"/>
    <dgm:cxn modelId="{15C2F5F7-684E-6040-9B1F-8E7ABAA66EB9}" srcId="{C148FBF5-BB34-2C47-9EEA-B784E390EB01}" destId="{6F5898B2-43DB-1B4D-9A41-696C13E46C23}" srcOrd="0" destOrd="0" parTransId="{3635644A-5C8E-4F4B-A97F-4331C13BAFF2}" sibTransId="{CB743CF1-1E3E-2047-857A-76F041CDE121}"/>
    <dgm:cxn modelId="{F39EC6FE-ADF3-B546-9D0A-9A6D36EFAFAD}" srcId="{C148FBF5-BB34-2C47-9EEA-B784E390EB01}" destId="{0C1329D3-B9A8-E842-8E80-C02BD334E168}" srcOrd="1" destOrd="0" parTransId="{A8E02122-D6E9-5C4A-855B-837BC1643580}" sibTransId="{99E06B14-66E8-294A-89AD-51F4D3913FA5}"/>
    <dgm:cxn modelId="{9DA35320-56FA-4241-AB15-1BB8C1728D37}" type="presParOf" srcId="{E59D1E03-7AE8-7244-8E92-025D20FBB40B}" destId="{66B88A48-AA51-E04E-878A-A8C9E972CE8F}" srcOrd="0" destOrd="0" presId="urn:microsoft.com/office/officeart/2005/8/layout/vList5"/>
    <dgm:cxn modelId="{76225AD2-C51A-EB44-9030-F6F93DE17254}" type="presParOf" srcId="{66B88A48-AA51-E04E-878A-A8C9E972CE8F}" destId="{33A57235-F898-FF44-8C91-219111C27A9B}" srcOrd="0" destOrd="0" presId="urn:microsoft.com/office/officeart/2005/8/layout/vList5"/>
    <dgm:cxn modelId="{2282F8B1-A457-CA4B-B4E4-E486F879D4F3}" type="presParOf" srcId="{66B88A48-AA51-E04E-878A-A8C9E972CE8F}" destId="{C2E390CD-7E43-7E44-8676-BB50F30883EF}" srcOrd="1" destOrd="0" presId="urn:microsoft.com/office/officeart/2005/8/layout/vList5"/>
    <dgm:cxn modelId="{D1A625E6-6DE0-4B49-8507-EF712F42C237}" type="presParOf" srcId="{E59D1E03-7AE8-7244-8E92-025D20FBB40B}" destId="{6416D8DA-1DBB-8B4B-81B1-C51BC49FB446}" srcOrd="1" destOrd="0" presId="urn:microsoft.com/office/officeart/2005/8/layout/vList5"/>
    <dgm:cxn modelId="{ED7C5308-2F2F-FE4D-980F-E88B7A61DEA0}" type="presParOf" srcId="{E59D1E03-7AE8-7244-8E92-025D20FBB40B}" destId="{FEB5F822-320D-D74E-9C78-F567AA9FFAFB}" srcOrd="2" destOrd="0" presId="urn:microsoft.com/office/officeart/2005/8/layout/vList5"/>
    <dgm:cxn modelId="{F5C2ADA6-2EB2-634C-AB57-5E15A929C601}" type="presParOf" srcId="{FEB5F822-320D-D74E-9C78-F567AA9FFAFB}" destId="{5D6B93A9-1A30-C74C-BD92-DD11899ADBD9}" srcOrd="0" destOrd="0" presId="urn:microsoft.com/office/officeart/2005/8/layout/vList5"/>
    <dgm:cxn modelId="{B783DA04-7D71-0848-B714-0911E446D5DE}" type="presParOf" srcId="{FEB5F822-320D-D74E-9C78-F567AA9FFAFB}" destId="{7DBAB0C2-BD33-E144-BA2C-0AE82BDA0A8B}" srcOrd="1" destOrd="0" presId="urn:microsoft.com/office/officeart/2005/8/layout/vList5"/>
    <dgm:cxn modelId="{AD9E2026-EFF5-124E-B1E9-A89DA12F8D85}" type="presParOf" srcId="{E59D1E03-7AE8-7244-8E92-025D20FBB40B}" destId="{08CA803B-BE3A-AB4A-BF80-7888A10A3EBB}" srcOrd="3" destOrd="0" presId="urn:microsoft.com/office/officeart/2005/8/layout/vList5"/>
    <dgm:cxn modelId="{74AC43FC-46BA-B049-835C-EB339FC05E71}" type="presParOf" srcId="{E59D1E03-7AE8-7244-8E92-025D20FBB40B}" destId="{D9E51BB0-31EF-5740-AAF6-56DF3E08FD3C}" srcOrd="4" destOrd="0" presId="urn:microsoft.com/office/officeart/2005/8/layout/vList5"/>
    <dgm:cxn modelId="{47BCB08A-1D41-2A42-9D01-54C57D79D068}" type="presParOf" srcId="{D9E51BB0-31EF-5740-AAF6-56DF3E08FD3C}" destId="{3643DE36-EE20-2547-B13F-C531CAC9042E}" srcOrd="0" destOrd="0" presId="urn:microsoft.com/office/officeart/2005/8/layout/vList5"/>
    <dgm:cxn modelId="{39CA9731-551F-804F-B3EF-BFB2A85EE2B5}" type="presParOf" srcId="{D9E51BB0-31EF-5740-AAF6-56DF3E08FD3C}" destId="{5278E1B4-174E-064D-9808-59AEE778F1A0}" srcOrd="1" destOrd="0" presId="urn:microsoft.com/office/officeart/2005/8/layout/vList5"/>
    <dgm:cxn modelId="{10671647-C48C-C249-B8D8-B6D6FC61FF28}" type="presParOf" srcId="{E59D1E03-7AE8-7244-8E92-025D20FBB40B}" destId="{0A194C41-25C2-BA42-B228-39995FE5D9DB}" srcOrd="5" destOrd="0" presId="urn:microsoft.com/office/officeart/2005/8/layout/vList5"/>
    <dgm:cxn modelId="{79D4605D-DA0C-8D47-B7E8-4BB27575C10D}" type="presParOf" srcId="{E59D1E03-7AE8-7244-8E92-025D20FBB40B}" destId="{5720F60F-8265-4149-B453-61E672718A28}" srcOrd="6" destOrd="0" presId="urn:microsoft.com/office/officeart/2005/8/layout/vList5"/>
    <dgm:cxn modelId="{A174633F-0472-C74F-BB35-D3ADB5BE0735}" type="presParOf" srcId="{5720F60F-8265-4149-B453-61E672718A28}" destId="{C98E890C-DBDC-3945-9DC3-647AEA5A46E2}" srcOrd="0" destOrd="0" presId="urn:microsoft.com/office/officeart/2005/8/layout/vList5"/>
    <dgm:cxn modelId="{1EA8CDA5-6331-F741-A147-6977BF545F9A}" type="presParOf" srcId="{5720F60F-8265-4149-B453-61E672718A28}" destId="{2B9018B4-F907-664C-A093-69F327B91631}" srcOrd="1" destOrd="0" presId="urn:microsoft.com/office/officeart/2005/8/layout/vList5"/>
    <dgm:cxn modelId="{2A848812-B0E1-474D-AD41-B82C8B8DD316}" type="presParOf" srcId="{E59D1E03-7AE8-7244-8E92-025D20FBB40B}" destId="{329E3363-4AE3-4B48-A26D-2B25EC600A84}" srcOrd="7" destOrd="0" presId="urn:microsoft.com/office/officeart/2005/8/layout/vList5"/>
    <dgm:cxn modelId="{83F453EB-B9C1-C049-902F-B6FB1484093C}" type="presParOf" srcId="{E59D1E03-7AE8-7244-8E92-025D20FBB40B}" destId="{17E16988-BA06-B84E-8862-4C6533A67CA5}" srcOrd="8" destOrd="0" presId="urn:microsoft.com/office/officeart/2005/8/layout/vList5"/>
    <dgm:cxn modelId="{046D378C-29EA-0942-9B76-91D7653B1E3E}" type="presParOf" srcId="{17E16988-BA06-B84E-8862-4C6533A67CA5}" destId="{174CD3F3-B854-1E45-A133-9288C31F0E53}" srcOrd="0" destOrd="0" presId="urn:microsoft.com/office/officeart/2005/8/layout/vList5"/>
    <dgm:cxn modelId="{753357EB-5100-A14E-8C9F-784E470159CB}" type="presParOf" srcId="{17E16988-BA06-B84E-8862-4C6533A67CA5}" destId="{AE1A52DB-2FB7-E842-91F0-16D068786518}" srcOrd="1" destOrd="0" presId="urn:microsoft.com/office/officeart/2005/8/layout/vList5"/>
    <dgm:cxn modelId="{284B77F8-36B5-004A-8D13-7991067FDD91}" type="presParOf" srcId="{E59D1E03-7AE8-7244-8E92-025D20FBB40B}" destId="{00CED16E-0067-3A4C-B9AA-6DBE96AFC7C8}" srcOrd="9" destOrd="0" presId="urn:microsoft.com/office/officeart/2005/8/layout/vList5"/>
    <dgm:cxn modelId="{3985CCF8-941E-B44B-AFA8-B1F272389EF6}" type="presParOf" srcId="{E59D1E03-7AE8-7244-8E92-025D20FBB40B}" destId="{3B24F377-6E04-CC4F-9E62-6A5B80651227}" srcOrd="10" destOrd="0" presId="urn:microsoft.com/office/officeart/2005/8/layout/vList5"/>
    <dgm:cxn modelId="{AEC32B21-0BB3-6944-80AC-267E03A13F53}" type="presParOf" srcId="{3B24F377-6E04-CC4F-9E62-6A5B80651227}" destId="{57BFC22B-B6DB-C04A-98B9-44DD3E23E618}" srcOrd="0" destOrd="0" presId="urn:microsoft.com/office/officeart/2005/8/layout/vList5"/>
    <dgm:cxn modelId="{0D7EAEB9-685E-C24C-BDC1-D68BCAA68034}" type="presParOf" srcId="{3B24F377-6E04-CC4F-9E62-6A5B80651227}" destId="{87D90AB5-91FC-BE45-B958-B4DA32999AA7}" srcOrd="1" destOrd="0" presId="urn:microsoft.com/office/officeart/2005/8/layout/vList5"/>
    <dgm:cxn modelId="{24AB8900-3C43-CB45-B556-8BFB49F42003}" type="presParOf" srcId="{E59D1E03-7AE8-7244-8E92-025D20FBB40B}" destId="{3E85C578-DDFD-AC48-8D91-3E7F69C86743}" srcOrd="11" destOrd="0" presId="urn:microsoft.com/office/officeart/2005/8/layout/vList5"/>
    <dgm:cxn modelId="{AD211EFC-85D8-B34C-8E93-8D63A6EEC2C1}" type="presParOf" srcId="{E59D1E03-7AE8-7244-8E92-025D20FBB40B}" destId="{1D77A352-E761-DC4D-A3FD-FC293D00C9FD}" srcOrd="12" destOrd="0" presId="urn:microsoft.com/office/officeart/2005/8/layout/vList5"/>
    <dgm:cxn modelId="{A0A0A3D9-A4F3-0E4C-BBC5-FD2056BBB968}" type="presParOf" srcId="{1D77A352-E761-DC4D-A3FD-FC293D00C9FD}" destId="{A4C6AB05-B26C-C642-9DC7-015173950CF2}" srcOrd="0" destOrd="0" presId="urn:microsoft.com/office/officeart/2005/8/layout/vList5"/>
    <dgm:cxn modelId="{C52103C5-0F88-F047-949B-77998C724CD7}" type="presParOf" srcId="{1D77A352-E761-DC4D-A3FD-FC293D00C9FD}" destId="{CB45EA06-CEEE-A34F-868C-B890C49BABBB}" srcOrd="1" destOrd="0" presId="urn:microsoft.com/office/officeart/2005/8/layout/vList5"/>
    <dgm:cxn modelId="{9996B57F-A844-2D47-87CA-700B7C6EA9EF}" type="presParOf" srcId="{E59D1E03-7AE8-7244-8E92-025D20FBB40B}" destId="{E03DAA79-F371-AF4F-B188-9FE6DFAE5D1A}" srcOrd="13" destOrd="0" presId="urn:microsoft.com/office/officeart/2005/8/layout/vList5"/>
    <dgm:cxn modelId="{3E12A2D7-85CE-0D48-A68D-DCDC3EA38CD2}" type="presParOf" srcId="{E59D1E03-7AE8-7244-8E92-025D20FBB40B}" destId="{6572D52B-0E56-0843-BC19-63E12150713C}" srcOrd="14" destOrd="0" presId="urn:microsoft.com/office/officeart/2005/8/layout/vList5"/>
    <dgm:cxn modelId="{7EE29E9A-CBB1-8649-9F60-B3DEE09173EE}" type="presParOf" srcId="{6572D52B-0E56-0843-BC19-63E12150713C}" destId="{C9A3DBDB-DA45-D74C-9EC1-F8D5600E719C}" srcOrd="0" destOrd="0" presId="urn:microsoft.com/office/officeart/2005/8/layout/vList5"/>
    <dgm:cxn modelId="{412DF5A5-B67A-E047-BF80-24F5DE1F8415}" type="presParOf" srcId="{6572D52B-0E56-0843-BC19-63E12150713C}" destId="{29E13003-D886-EC4E-8E52-120A2D64A112}" srcOrd="1" destOrd="0" presId="urn:microsoft.com/office/officeart/2005/8/layout/vList5"/>
    <dgm:cxn modelId="{3E3B5879-16D3-654A-A29C-77BA36A3B66C}" type="presParOf" srcId="{E59D1E03-7AE8-7244-8E92-025D20FBB40B}" destId="{EBF9CCF4-7707-7F4B-BEAD-4BCCEEC4324D}" srcOrd="15" destOrd="0" presId="urn:microsoft.com/office/officeart/2005/8/layout/vList5"/>
    <dgm:cxn modelId="{664A7B44-2950-A440-A08D-5A3907CE303A}" type="presParOf" srcId="{E59D1E03-7AE8-7244-8E92-025D20FBB40B}" destId="{EA4C3286-14E4-4C42-84E6-F4A390D7537D}" srcOrd="16" destOrd="0" presId="urn:microsoft.com/office/officeart/2005/8/layout/vList5"/>
    <dgm:cxn modelId="{96BF944E-CB63-CD41-B081-FB1EFB123396}" type="presParOf" srcId="{EA4C3286-14E4-4C42-84E6-F4A390D7537D}" destId="{8C1B35A6-7EB0-8842-A86C-4443FF653232}" srcOrd="0" destOrd="0" presId="urn:microsoft.com/office/officeart/2005/8/layout/vList5"/>
    <dgm:cxn modelId="{721750B9-B021-C045-A91D-A612CB8EFF3B}" type="presParOf" srcId="{EA4C3286-14E4-4C42-84E6-F4A390D7537D}" destId="{945FFA3E-B0D1-624D-BF8C-FAC494A25A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390CD-7E43-7E44-8676-BB50F30883EF}">
      <dsp:nvSpPr>
        <dsp:cNvPr id="0" name=""/>
        <dsp:cNvSpPr/>
      </dsp:nvSpPr>
      <dsp:spPr>
        <a:xfrm rot="5400000">
          <a:off x="6455528" y="-4294773"/>
          <a:ext cx="442822" cy="9036949"/>
        </a:xfrm>
        <a:prstGeom prst="round2SameRect">
          <a:avLst/>
        </a:prstGeom>
        <a:gradFill flip="none" rotWithShape="1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iscritti attivi</a:t>
          </a:r>
        </a:p>
      </dsp:txBody>
      <dsp:txXfrm rot="-5400000">
        <a:off x="2158465" y="23907"/>
        <a:ext cx="9015332" cy="399588"/>
      </dsp:txXfrm>
    </dsp:sp>
    <dsp:sp modelId="{33A57235-F898-FF44-8C91-219111C27A9B}">
      <dsp:nvSpPr>
        <dsp:cNvPr id="0" name=""/>
        <dsp:cNvSpPr/>
      </dsp:nvSpPr>
      <dsp:spPr>
        <a:xfrm>
          <a:off x="1223" y="36459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1.666.401</a:t>
          </a:r>
        </a:p>
      </dsp:txBody>
      <dsp:txXfrm>
        <a:off x="19504" y="54740"/>
        <a:ext cx="2120679" cy="337922"/>
      </dsp:txXfrm>
    </dsp:sp>
    <dsp:sp modelId="{7DBAB0C2-BD33-E144-BA2C-0AE82BDA0A8B}">
      <dsp:nvSpPr>
        <dsp:cNvPr id="0" name=""/>
        <dsp:cNvSpPr/>
      </dsp:nvSpPr>
      <dsp:spPr>
        <a:xfrm rot="5400000">
          <a:off x="6455528" y="-3759317"/>
          <a:ext cx="442822" cy="9036949"/>
        </a:xfrm>
        <a:prstGeom prst="round2SameRect">
          <a:avLst/>
        </a:prstGeom>
        <a:gradFill flip="none" rotWithShape="1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entrate contributive</a:t>
          </a:r>
        </a:p>
      </dsp:txBody>
      <dsp:txXfrm rot="-5400000">
        <a:off x="2158465" y="559363"/>
        <a:ext cx="9015332" cy="399588"/>
      </dsp:txXfrm>
    </dsp:sp>
    <dsp:sp modelId="{5D6B93A9-1A30-C74C-BD92-DD11899ADBD9}">
      <dsp:nvSpPr>
        <dsp:cNvPr id="0" name=""/>
        <dsp:cNvSpPr/>
      </dsp:nvSpPr>
      <dsp:spPr>
        <a:xfrm>
          <a:off x="1223" y="571915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10,1 </a:t>
          </a:r>
          <a:r>
            <a:rPr lang="it-IT" sz="2800" b="1" kern="1200" dirty="0" err="1"/>
            <a:t>mld</a:t>
          </a:r>
          <a:endParaRPr lang="it-IT" sz="2800" b="1" kern="1200" dirty="0"/>
        </a:p>
      </dsp:txBody>
      <dsp:txXfrm>
        <a:off x="19504" y="590196"/>
        <a:ext cx="2120679" cy="337922"/>
      </dsp:txXfrm>
    </dsp:sp>
    <dsp:sp modelId="{5278E1B4-174E-064D-9808-59AEE778F1A0}">
      <dsp:nvSpPr>
        <dsp:cNvPr id="0" name=""/>
        <dsp:cNvSpPr/>
      </dsp:nvSpPr>
      <dsp:spPr>
        <a:xfrm rot="5400000">
          <a:off x="6455528" y="-3223860"/>
          <a:ext cx="442822" cy="9036949"/>
        </a:xfrm>
        <a:prstGeom prst="round2SameRect">
          <a:avLst/>
        </a:prstGeom>
        <a:gradFill flip="none" rotWithShape="1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  <a:tileRect t="-100000" r="-100000"/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uscite per prestazioni</a:t>
          </a:r>
        </a:p>
      </dsp:txBody>
      <dsp:txXfrm rot="-5400000">
        <a:off x="2158465" y="1094820"/>
        <a:ext cx="9015332" cy="399588"/>
      </dsp:txXfrm>
    </dsp:sp>
    <dsp:sp modelId="{3643DE36-EE20-2547-B13F-C531CAC9042E}">
      <dsp:nvSpPr>
        <dsp:cNvPr id="0" name=""/>
        <dsp:cNvSpPr/>
      </dsp:nvSpPr>
      <dsp:spPr>
        <a:xfrm>
          <a:off x="1223" y="1107372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8,2 </a:t>
          </a:r>
          <a:r>
            <a:rPr lang="it-IT" sz="2800" b="1" kern="1200" dirty="0" err="1"/>
            <a:t>mld</a:t>
          </a:r>
          <a:endParaRPr lang="it-IT" sz="2800" b="1" kern="1200" dirty="0"/>
        </a:p>
      </dsp:txBody>
      <dsp:txXfrm>
        <a:off x="19504" y="1125653"/>
        <a:ext cx="2120679" cy="337922"/>
      </dsp:txXfrm>
    </dsp:sp>
    <dsp:sp modelId="{2B9018B4-F907-664C-A093-69F327B91631}">
      <dsp:nvSpPr>
        <dsp:cNvPr id="0" name=""/>
        <dsp:cNvSpPr/>
      </dsp:nvSpPr>
      <dsp:spPr>
        <a:xfrm rot="5400000">
          <a:off x="6455528" y="-2688403"/>
          <a:ext cx="442822" cy="9036949"/>
        </a:xfrm>
        <a:prstGeom prst="round2SameRect">
          <a:avLst/>
        </a:prstGeom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prestazioni erogate*</a:t>
          </a:r>
        </a:p>
      </dsp:txBody>
      <dsp:txXfrm rot="-5400000">
        <a:off x="2158465" y="1630277"/>
        <a:ext cx="9015332" cy="399588"/>
      </dsp:txXfrm>
    </dsp:sp>
    <dsp:sp modelId="{C98E890C-DBDC-3945-9DC3-647AEA5A46E2}">
      <dsp:nvSpPr>
        <dsp:cNvPr id="0" name=""/>
        <dsp:cNvSpPr/>
      </dsp:nvSpPr>
      <dsp:spPr>
        <a:xfrm>
          <a:off x="1223" y="1642829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562.000</a:t>
          </a:r>
        </a:p>
      </dsp:txBody>
      <dsp:txXfrm>
        <a:off x="19504" y="1661110"/>
        <a:ext cx="2120679" cy="337922"/>
      </dsp:txXfrm>
    </dsp:sp>
    <dsp:sp modelId="{AE1A52DB-2FB7-E842-91F0-16D068786518}">
      <dsp:nvSpPr>
        <dsp:cNvPr id="0" name=""/>
        <dsp:cNvSpPr/>
      </dsp:nvSpPr>
      <dsp:spPr>
        <a:xfrm rot="5400000">
          <a:off x="6455528" y="-2152946"/>
          <a:ext cx="442822" cy="9036949"/>
        </a:xfrm>
        <a:prstGeom prst="round2SameRect">
          <a:avLst/>
        </a:prstGeom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prestazioni per welfare*</a:t>
          </a:r>
        </a:p>
      </dsp:txBody>
      <dsp:txXfrm rot="-5400000">
        <a:off x="2158465" y="2165734"/>
        <a:ext cx="9015332" cy="399588"/>
      </dsp:txXfrm>
    </dsp:sp>
    <dsp:sp modelId="{174CD3F3-B854-1E45-A133-9288C31F0E53}">
      <dsp:nvSpPr>
        <dsp:cNvPr id="0" name=""/>
        <dsp:cNvSpPr/>
      </dsp:nvSpPr>
      <dsp:spPr>
        <a:xfrm>
          <a:off x="1223" y="2178285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509 mln</a:t>
          </a:r>
        </a:p>
      </dsp:txBody>
      <dsp:txXfrm>
        <a:off x="19504" y="2196566"/>
        <a:ext cx="2120679" cy="337922"/>
      </dsp:txXfrm>
    </dsp:sp>
    <dsp:sp modelId="{87D90AB5-91FC-BE45-B958-B4DA32999AA7}">
      <dsp:nvSpPr>
        <dsp:cNvPr id="0" name=""/>
        <dsp:cNvSpPr/>
      </dsp:nvSpPr>
      <dsp:spPr>
        <a:xfrm rot="5400000">
          <a:off x="6455528" y="-1617490"/>
          <a:ext cx="442822" cy="9036949"/>
        </a:xfrm>
        <a:prstGeom prst="round2SameRect">
          <a:avLst/>
        </a:prstGeom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  <a:ea typeface="Cambria" panose="02040503050406030204" pitchFamily="18" charset="0"/>
            </a:rPr>
            <a:t>percettori effettivi del “Bonus Covid-19”</a:t>
          </a:r>
          <a:endParaRPr lang="it-IT" sz="2200" kern="1200" baseline="0" dirty="0">
            <a:solidFill>
              <a:srgbClr val="0D5292"/>
            </a:solidFill>
          </a:endParaRPr>
        </a:p>
      </dsp:txBody>
      <dsp:txXfrm rot="-5400000">
        <a:off x="2158465" y="2701190"/>
        <a:ext cx="9015332" cy="399588"/>
      </dsp:txXfrm>
    </dsp:sp>
    <dsp:sp modelId="{57BFC22B-B6DB-C04A-98B9-44DD3E23E618}">
      <dsp:nvSpPr>
        <dsp:cNvPr id="0" name=""/>
        <dsp:cNvSpPr/>
      </dsp:nvSpPr>
      <dsp:spPr>
        <a:xfrm>
          <a:off x="1223" y="2713742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495.000</a:t>
          </a:r>
        </a:p>
      </dsp:txBody>
      <dsp:txXfrm>
        <a:off x="19504" y="2732023"/>
        <a:ext cx="2120679" cy="337922"/>
      </dsp:txXfrm>
    </dsp:sp>
    <dsp:sp modelId="{CB45EA06-CEEE-A34F-868C-B890C49BABBB}">
      <dsp:nvSpPr>
        <dsp:cNvPr id="0" name=""/>
        <dsp:cNvSpPr/>
      </dsp:nvSpPr>
      <dsp:spPr>
        <a:xfrm rot="5400000">
          <a:off x="6455528" y="-1082033"/>
          <a:ext cx="442822" cy="9036949"/>
        </a:xfrm>
        <a:prstGeom prst="round2SameRect">
          <a:avLst/>
        </a:prstGeom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  <a:ea typeface="Cambria" panose="02040503050406030204" pitchFamily="18" charset="0"/>
            </a:rPr>
            <a:t>anticipati per il “Bonus Covid-19”</a:t>
          </a:r>
          <a:endParaRPr lang="it-IT" sz="2200" kern="1200" baseline="0" dirty="0">
            <a:solidFill>
              <a:srgbClr val="0D5292"/>
            </a:solidFill>
          </a:endParaRPr>
        </a:p>
      </dsp:txBody>
      <dsp:txXfrm rot="-5400000">
        <a:off x="2158465" y="3236647"/>
        <a:ext cx="9015332" cy="399588"/>
      </dsp:txXfrm>
    </dsp:sp>
    <dsp:sp modelId="{A4C6AB05-B26C-C642-9DC7-015173950CF2}">
      <dsp:nvSpPr>
        <dsp:cNvPr id="0" name=""/>
        <dsp:cNvSpPr/>
      </dsp:nvSpPr>
      <dsp:spPr>
        <a:xfrm>
          <a:off x="1223" y="3249199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1,69 </a:t>
          </a:r>
          <a:r>
            <a:rPr lang="it-IT" sz="2800" b="1" kern="1200" dirty="0" err="1"/>
            <a:t>mld</a:t>
          </a:r>
          <a:endParaRPr lang="it-IT" sz="2800" b="1" kern="1200" dirty="0"/>
        </a:p>
      </dsp:txBody>
      <dsp:txXfrm>
        <a:off x="19504" y="3267480"/>
        <a:ext cx="2120679" cy="337922"/>
      </dsp:txXfrm>
    </dsp:sp>
    <dsp:sp modelId="{29E13003-D886-EC4E-8E52-120A2D64A112}">
      <dsp:nvSpPr>
        <dsp:cNvPr id="0" name=""/>
        <dsp:cNvSpPr/>
      </dsp:nvSpPr>
      <dsp:spPr>
        <a:xfrm rot="5400000">
          <a:off x="6455528" y="-546576"/>
          <a:ext cx="442822" cy="9036949"/>
        </a:xfrm>
        <a:prstGeom prst="round2SameRect">
          <a:avLst/>
        </a:prstGeom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uscite fiscali*</a:t>
          </a:r>
        </a:p>
      </dsp:txBody>
      <dsp:txXfrm rot="-5400000">
        <a:off x="2158465" y="3772104"/>
        <a:ext cx="9015332" cy="399588"/>
      </dsp:txXfrm>
    </dsp:sp>
    <dsp:sp modelId="{C9A3DBDB-DA45-D74C-9EC1-F8D5600E719C}">
      <dsp:nvSpPr>
        <dsp:cNvPr id="0" name=""/>
        <dsp:cNvSpPr/>
      </dsp:nvSpPr>
      <dsp:spPr>
        <a:xfrm>
          <a:off x="1223" y="3784656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500 mln</a:t>
          </a:r>
        </a:p>
      </dsp:txBody>
      <dsp:txXfrm>
        <a:off x="19504" y="3802937"/>
        <a:ext cx="2120679" cy="337922"/>
      </dsp:txXfrm>
    </dsp:sp>
    <dsp:sp modelId="{945FFA3E-B0D1-624D-BF8C-FAC494A25AF8}">
      <dsp:nvSpPr>
        <dsp:cNvPr id="0" name=""/>
        <dsp:cNvSpPr/>
      </dsp:nvSpPr>
      <dsp:spPr>
        <a:xfrm rot="5400000">
          <a:off x="6455528" y="-11119"/>
          <a:ext cx="442822" cy="9036949"/>
        </a:xfrm>
        <a:prstGeom prst="round2SameRect">
          <a:avLst/>
        </a:prstGeom>
        <a:gradFill rotWithShape="0">
          <a:gsLst>
            <a:gs pos="0">
              <a:srgbClr val="0D5292"/>
            </a:gs>
            <a:gs pos="100000">
              <a:schemeClr val="accent5">
                <a:lumMod val="0"/>
                <a:lumOff val="100000"/>
              </a:schemeClr>
            </a:gs>
          </a:gsLst>
          <a:path path="circle">
            <a:fillToRect l="100000" b="100000"/>
          </a:path>
        </a:gra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200" kern="1200" baseline="0" dirty="0">
              <a:solidFill>
                <a:srgbClr val="0D5292"/>
              </a:solidFill>
            </a:rPr>
            <a:t>patrimonio</a:t>
          </a:r>
        </a:p>
      </dsp:txBody>
      <dsp:txXfrm rot="-5400000">
        <a:off x="2158465" y="4307561"/>
        <a:ext cx="9015332" cy="399588"/>
      </dsp:txXfrm>
    </dsp:sp>
    <dsp:sp modelId="{8C1B35A6-7EB0-8842-A86C-4443FF653232}">
      <dsp:nvSpPr>
        <dsp:cNvPr id="0" name=""/>
        <dsp:cNvSpPr/>
      </dsp:nvSpPr>
      <dsp:spPr>
        <a:xfrm>
          <a:off x="1223" y="4320112"/>
          <a:ext cx="2157241" cy="374484"/>
        </a:xfrm>
        <a:prstGeom prst="roundRect">
          <a:avLst/>
        </a:prstGeom>
        <a:solidFill>
          <a:srgbClr val="94C11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100 </a:t>
          </a:r>
          <a:r>
            <a:rPr lang="it-IT" sz="2800" b="1" kern="1200" dirty="0" err="1"/>
            <a:t>mld</a:t>
          </a:r>
          <a:endParaRPr lang="it-IT" sz="2800" b="1" kern="1200" dirty="0"/>
        </a:p>
      </dsp:txBody>
      <dsp:txXfrm>
        <a:off x="19504" y="4338393"/>
        <a:ext cx="2120679" cy="337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CF43F9-D64F-9648-AB1E-6A4AD0549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BFF826-E516-6149-8D54-FE266CC6A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6E8C6-4844-4D41-941B-D3C22218E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BD88640-CE6F-F04F-9596-81B761C2F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4B16CCD-2D31-844E-9432-DF04B5834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339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367C6-0B1E-574F-9A28-3B4F63D98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FA833CB-A444-2B43-B13C-5146EFE94E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FD32C4-578E-DD43-A433-80FF2032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46DB7B-DA45-B949-BD6F-B76CC5216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85A0D6-7F42-A94E-8778-5E22C1CA3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262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687D7C-840A-0648-A28E-21350924AD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9D8AC84-43C5-A446-B583-2640DB600C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EEAFBF7-BF22-4D4E-8329-26217707B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5A8FB2-54CD-FE4A-A95E-F5C5DF568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99D4F6-B049-C940-BC90-AB0510F6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30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9E0B39-1A24-9440-95D5-7EC64594F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8E2453-0AE8-6648-BC1A-6E553A04A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7510E3-9939-5F4C-BABE-3DCE77C7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C2682A-2A8E-B947-867C-FB253E9B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950A77-39E2-DA43-A9D9-E574FCCDE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834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48324-AF75-9D47-80A7-11EDA24CF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3733A91-CA6B-F441-B752-905DFA987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CC28FF-3207-8749-B57F-77ED4AFF5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B5B40E-E404-1245-8693-09E6B94C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1BF063-DFF2-044D-AAAA-3963ED274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527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184201-08FD-9D4B-86EA-76D736746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871B6D-CEF9-6B4A-A718-97B82867C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1B09BC-FAB1-E648-B285-C6D0E69E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C928D97-FB5D-9449-A1BB-6B5F71777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B88C2A-51F1-534E-84E2-EFE4F3C5A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D4E047C-B33A-B646-B3B0-389594CD3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7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70CA4B-8068-744E-A47C-C2D79474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AC78FF-4794-F94F-ADD8-216C3EB95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2457EEA-30FB-A441-9908-4BC70B0672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A157046-48A2-1548-A364-BD2870A3F7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2AFE91B-6D80-8344-854B-496AA38D69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2E44C94-54A9-E545-8F6C-7CB8777EF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C1E60D2-C570-7946-9728-9D104CB0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F8F4467-47E9-6F42-B296-B2FB878CA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42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21F02-0320-F644-A853-43AF371F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5B0FE4B-03CE-4142-B2F4-ADD30FED7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3354B2-D28E-D741-87B2-5F10E9A0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A6A63A-C3CA-C442-B572-254B3A77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46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628233A-2997-D34B-8FC0-A7D3825C8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1800" y="6356350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0B052069-D493-144A-B025-A43C9DE5D2CC}" type="slidenum">
              <a:rPr lang="it-IT" smtClean="0"/>
              <a:pPr/>
              <a:t>‹N›</a:t>
            </a:fld>
            <a:endParaRPr lang="it-IT" dirty="0"/>
          </a:p>
        </p:txBody>
      </p:sp>
      <p:pic>
        <p:nvPicPr>
          <p:cNvPr id="9" name="Immagine 8" descr="Immagine che contiene testo, clipart, screenshot&#10;&#10;Descrizione generata automaticamente">
            <a:extLst>
              <a:ext uri="{FF2B5EF4-FFF2-40B4-BE49-F238E27FC236}">
                <a16:creationId xmlns:a16="http://schemas.microsoft.com/office/drawing/2014/main" id="{BD7A6E2A-A9E2-E541-89A4-BB44DCFF0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300"/>
            <a:ext cx="1767840" cy="53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  <p15:guide id="3" pos="32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297C22-49D9-7543-AF68-92D543B13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EAB453-F2F1-0541-94BF-5A6296A7C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34A6B27-9FF7-9B47-BC1B-F56A4A044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7A50AB-2EC7-414A-A6D7-184FCC535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4718CE5-0109-CD43-9036-88205907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023E02-B17C-1049-B560-89037EC3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31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1E889A-65A1-4947-B689-7A0D2C4F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CD98B15-9A1B-D047-8561-213DF3D84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D9E521C-F9EB-AA48-976C-C1E54FF7D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3AE4CB0-B0D2-1A47-B56E-007C8D54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4508C11-0A03-5641-8428-E1ED60B5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9CCD02-B41A-8D48-B059-6CAC7BDE7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50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DFF1F6D-0315-B84E-A617-B7694A07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225F2E-0731-6345-8AE9-2BC15B232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5C4E01-BF17-A048-8347-A28C8D7A4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61EC3-3006-5A43-A8BC-6C192899715C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81A019-EC12-5C48-91E4-A874886B2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39F2BA-9AD0-9541-A7AB-BE70CFA83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2069-D493-144A-B025-A43C9DE5D2C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51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giocatore, colpendo, screenshot&#10;&#10;Descrizione generata automaticamente">
            <a:extLst>
              <a:ext uri="{FF2B5EF4-FFF2-40B4-BE49-F238E27FC236}">
                <a16:creationId xmlns:a16="http://schemas.microsoft.com/office/drawing/2014/main" id="{C030FEAC-8F5F-C34F-9256-70E546F9A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41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286DEC-2B79-1246-9082-40C4731B3895}"/>
              </a:ext>
            </a:extLst>
          </p:cNvPr>
          <p:cNvSpPr txBox="1"/>
          <p:nvPr/>
        </p:nvSpPr>
        <p:spPr>
          <a:xfrm>
            <a:off x="9136557" y="6219852"/>
            <a:ext cx="2632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i="1" dirty="0">
                <a:solidFill>
                  <a:srgbClr val="0D5292"/>
                </a:solidFill>
              </a:rPr>
              <a:t>*Dati aggiornati al 2019</a:t>
            </a:r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2DBA322A-38F9-8C46-8C54-8AA95F3F7A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047285"/>
              </p:ext>
            </p:extLst>
          </p:nvPr>
        </p:nvGraphicFramePr>
        <p:xfrm>
          <a:off x="479425" y="1352811"/>
          <a:ext cx="11196638" cy="4731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4F924938-2D69-E542-9B36-EE89669108E2}"/>
              </a:ext>
            </a:extLst>
          </p:cNvPr>
          <p:cNvSpPr txBox="1"/>
          <p:nvPr/>
        </p:nvSpPr>
        <p:spPr>
          <a:xfrm>
            <a:off x="1" y="36142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D5292"/>
                </a:solidFill>
                <a:ea typeface="Cambria" panose="02040503050406030204" pitchFamily="18" charset="0"/>
              </a:rPr>
              <a:t>I NUMERI DELL’ ADEPP</a:t>
            </a:r>
            <a:endParaRPr lang="it-IT" sz="3200" dirty="0">
              <a:solidFill>
                <a:srgbClr val="0D5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28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5A31033-5C0D-1B44-9D0A-CC4CF5C9B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" y="461329"/>
            <a:ext cx="110617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8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B77AA4E-C53D-4233-B21C-290D8359D5FE}"/>
              </a:ext>
            </a:extLst>
          </p:cNvPr>
          <p:cNvSpPr txBox="1"/>
          <p:nvPr/>
        </p:nvSpPr>
        <p:spPr>
          <a:xfrm>
            <a:off x="400691" y="1654140"/>
            <a:ext cx="114043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D5292"/>
                </a:solidFill>
                <a:uFill>
                  <a:solidFill>
                    <a:schemeClr val="bg1"/>
                  </a:solidFill>
                </a:uFill>
                <a:ea typeface="Cambria" panose="02040503050406030204" pitchFamily="18" charset="0"/>
              </a:rPr>
              <a:t>Welfare comune e integrato</a:t>
            </a:r>
            <a:r>
              <a:rPr lang="it-IT" sz="2400" b="1" dirty="0">
                <a:solidFill>
                  <a:schemeClr val="bg1"/>
                </a:solidFill>
                <a:ea typeface="Cambria" panose="02040503050406030204" pitchFamily="18" charset="0"/>
              </a:rPr>
              <a:t> </a:t>
            </a:r>
            <a:r>
              <a:rPr lang="it-IT" sz="2400" dirty="0">
                <a:ea typeface="Cambria" panose="02040503050406030204" pitchFamily="18" charset="0"/>
              </a:rPr>
              <a:t>coordinare costantemente le attività;</a:t>
            </a:r>
          </a:p>
          <a:p>
            <a:r>
              <a:rPr lang="it-IT" sz="2400" dirty="0">
                <a:ea typeface="Cambria" panose="02040503050406030204" pitchFamily="18" charset="0"/>
              </a:rPr>
              <a:t> </a:t>
            </a:r>
          </a:p>
          <a:p>
            <a:r>
              <a:rPr lang="it-IT" sz="2400" b="1" dirty="0">
                <a:solidFill>
                  <a:srgbClr val="0D5292"/>
                </a:solidFill>
                <a:uFill>
                  <a:solidFill>
                    <a:schemeClr val="bg1"/>
                  </a:solidFill>
                </a:uFill>
                <a:ea typeface="Cambria" panose="02040503050406030204" pitchFamily="18" charset="0"/>
              </a:rPr>
              <a:t>Investimenti sinergici</a:t>
            </a:r>
            <a:r>
              <a:rPr lang="it-IT" sz="2400" b="1" dirty="0">
                <a:solidFill>
                  <a:schemeClr val="bg1"/>
                </a:solidFill>
                <a:ea typeface="Cambria" panose="02040503050406030204" pitchFamily="18" charset="0"/>
              </a:rPr>
              <a:t> </a:t>
            </a:r>
            <a:r>
              <a:rPr lang="it-IT" sz="2400" dirty="0">
                <a:ea typeface="Cambria" panose="02040503050406030204" pitchFamily="18" charset="0"/>
              </a:rPr>
              <a:t>per mettere al servizio delle Casse le competenze, le strutture e le impostazioni di gestione del rischio comune;</a:t>
            </a:r>
          </a:p>
          <a:p>
            <a:r>
              <a:rPr lang="it-IT" sz="2400" dirty="0">
                <a:ea typeface="Cambria" panose="02040503050406030204" pitchFamily="18" charset="0"/>
              </a:rPr>
              <a:t> </a:t>
            </a:r>
          </a:p>
          <a:p>
            <a:r>
              <a:rPr lang="it-IT" sz="2400" b="1" dirty="0">
                <a:solidFill>
                  <a:srgbClr val="0D5292"/>
                </a:solidFill>
                <a:uFill>
                  <a:solidFill>
                    <a:schemeClr val="bg1"/>
                  </a:solidFill>
                </a:uFill>
                <a:ea typeface="Cambria" panose="02040503050406030204" pitchFamily="18" charset="0"/>
              </a:rPr>
              <a:t>Servizi</a:t>
            </a:r>
            <a:r>
              <a:rPr lang="it-IT" sz="2400" b="1" u="sng" dirty="0">
                <a:solidFill>
                  <a:schemeClr val="bg1"/>
                </a:solidFill>
                <a:ea typeface="Cambria" panose="02040503050406030204" pitchFamily="18" charset="0"/>
              </a:rPr>
              <a:t> </a:t>
            </a:r>
            <a:r>
              <a:rPr lang="it-IT" sz="2400" dirty="0">
                <a:ea typeface="Cambria" panose="02040503050406030204" pitchFamily="18" charset="0"/>
              </a:rPr>
              <a:t>per rispondere all’esigenza di offrire servizi “collettivi” e sempre nuovi; utili perché non specifici, ma legati alle competenze trasversali necessarie per competere efficacemente;</a:t>
            </a:r>
          </a:p>
          <a:p>
            <a:endParaRPr lang="it-IT" sz="2400" dirty="0">
              <a:ea typeface="Cambria" panose="02040503050406030204" pitchFamily="18" charset="0"/>
            </a:endParaRPr>
          </a:p>
          <a:p>
            <a:r>
              <a:rPr lang="it-IT" sz="2400" b="1" dirty="0">
                <a:solidFill>
                  <a:srgbClr val="0D5292"/>
                </a:solidFill>
                <a:uFill>
                  <a:solidFill>
                    <a:schemeClr val="bg1"/>
                  </a:solidFill>
                </a:uFill>
                <a:ea typeface="Cambria" panose="02040503050406030204" pitchFamily="18" charset="0"/>
              </a:rPr>
              <a:t>Europa</a:t>
            </a:r>
            <a:r>
              <a:rPr lang="it-IT" sz="2400" u="sng" dirty="0">
                <a:solidFill>
                  <a:srgbClr val="00B050"/>
                </a:solidFill>
                <a:uFill>
                  <a:solidFill>
                    <a:schemeClr val="bg1"/>
                  </a:solidFill>
                </a:uFill>
                <a:ea typeface="Cambria" panose="02040503050406030204" pitchFamily="18" charset="0"/>
              </a:rPr>
              <a:t> </a:t>
            </a:r>
            <a:r>
              <a:rPr lang="it-IT" sz="2400" dirty="0">
                <a:ea typeface="Cambria" panose="02040503050406030204" pitchFamily="18" charset="0"/>
              </a:rPr>
              <a:t>per usufruire dei finanziamenti dell’Unione europea, tenuto conto che le Casse possono essere considerate un contributore netto e motori di sviluppo e crescita, a seguito dell’equiparazione dei liberi professionisti alle </a:t>
            </a:r>
            <a:r>
              <a:rPr lang="it-IT" sz="2400" dirty="0" err="1">
                <a:ea typeface="Cambria" panose="02040503050406030204" pitchFamily="18" charset="0"/>
              </a:rPr>
              <a:t>Pmi</a:t>
            </a:r>
            <a:r>
              <a:rPr lang="it-IT" sz="2400" dirty="0"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98556BB-0FDB-4BC5-A3A1-136EC9FFA326}"/>
              </a:ext>
            </a:extLst>
          </p:cNvPr>
          <p:cNvSpPr txBox="1"/>
          <p:nvPr/>
        </p:nvSpPr>
        <p:spPr>
          <a:xfrm>
            <a:off x="0" y="368300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D5292"/>
                </a:solidFill>
                <a:ea typeface="Cambria" panose="02040503050406030204" pitchFamily="18" charset="0"/>
              </a:rPr>
              <a:t>IL PROGETTO WISE</a:t>
            </a:r>
            <a:endParaRPr lang="it-IT" sz="3200" dirty="0">
              <a:solidFill>
                <a:srgbClr val="0D5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89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0055D04D-9AF2-B843-9893-B8F6B612A5E0}"/>
              </a:ext>
            </a:extLst>
          </p:cNvPr>
          <p:cNvSpPr/>
          <p:nvPr/>
        </p:nvSpPr>
        <p:spPr>
          <a:xfrm>
            <a:off x="1450975" y="3319398"/>
            <a:ext cx="3205163" cy="1240076"/>
          </a:xfrm>
          <a:prstGeom prst="rightArrow">
            <a:avLst/>
          </a:prstGeom>
          <a:gradFill>
            <a:gsLst>
              <a:gs pos="100000">
                <a:srgbClr val="0D5292"/>
              </a:gs>
              <a:gs pos="42000">
                <a:srgbClr val="94C11F"/>
              </a:gs>
            </a:gsLst>
            <a:path path="circle">
              <a:fillToRect l="100000" b="100000"/>
            </a:path>
          </a:gradFill>
          <a:ln>
            <a:solidFill>
              <a:srgbClr val="94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BBF62E-9FAE-5E4F-BCA7-2751BA8E7F7A}"/>
              </a:ext>
            </a:extLst>
          </p:cNvPr>
          <p:cNvSpPr txBox="1"/>
          <p:nvPr/>
        </p:nvSpPr>
        <p:spPr>
          <a:xfrm>
            <a:off x="1450973" y="1890893"/>
            <a:ext cx="2946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Chi lavora mantiene </a:t>
            </a:r>
          </a:p>
          <a:p>
            <a:pPr algn="ctr"/>
            <a:r>
              <a:rPr lang="it-IT" sz="2200" dirty="0"/>
              <a:t>chi ha lavorato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6E31E30-ACF1-FC49-8C77-172A269A312E}"/>
              </a:ext>
            </a:extLst>
          </p:cNvPr>
          <p:cNvSpPr txBox="1"/>
          <p:nvPr/>
        </p:nvSpPr>
        <p:spPr>
          <a:xfrm>
            <a:off x="7365964" y="1126093"/>
            <a:ext cx="3491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Un sistema dove tutti hanno convenienza a stare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7560B57-F2EC-E54C-8F3D-82C8C04FE9A5}"/>
              </a:ext>
            </a:extLst>
          </p:cNvPr>
          <p:cNvGrpSpPr/>
          <p:nvPr/>
        </p:nvGrpSpPr>
        <p:grpSpPr>
          <a:xfrm>
            <a:off x="6862522" y="1941534"/>
            <a:ext cx="4498585" cy="4559474"/>
            <a:chOff x="7351038" y="2663686"/>
            <a:chExt cx="3302000" cy="3302000"/>
          </a:xfrm>
        </p:grpSpPr>
        <p:pic>
          <p:nvPicPr>
            <p:cNvPr id="12" name="Immagine 11" descr="Immagine che contiene freccia&#10;&#10;Descrizione generata automaticamente">
              <a:extLst>
                <a:ext uri="{FF2B5EF4-FFF2-40B4-BE49-F238E27FC236}">
                  <a16:creationId xmlns:a16="http://schemas.microsoft.com/office/drawing/2014/main" id="{37685FAA-BC07-E843-A337-936DA39D4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51038" y="2663686"/>
              <a:ext cx="3302000" cy="3302000"/>
            </a:xfrm>
            <a:prstGeom prst="rect">
              <a:avLst/>
            </a:prstGeom>
          </p:spPr>
        </p:pic>
        <p:pic>
          <p:nvPicPr>
            <p:cNvPr id="14" name="Immagine 13" descr="Immagine che contiene mappa&#10;&#10;Descrizione generata automaticamente">
              <a:extLst>
                <a:ext uri="{FF2B5EF4-FFF2-40B4-BE49-F238E27FC236}">
                  <a16:creationId xmlns:a16="http://schemas.microsoft.com/office/drawing/2014/main" id="{E7C60781-8329-1449-8E30-91DCC9F45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07991" y="3441841"/>
              <a:ext cx="1796298" cy="1932858"/>
            </a:xfrm>
            <a:prstGeom prst="rect">
              <a:avLst/>
            </a:prstGeom>
          </p:spPr>
        </p:pic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EA111BA-28F5-FA47-B4D1-864228FD6159}"/>
              </a:ext>
            </a:extLst>
          </p:cNvPr>
          <p:cNvSpPr txBox="1"/>
          <p:nvPr/>
        </p:nvSpPr>
        <p:spPr>
          <a:xfrm>
            <a:off x="1" y="361429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D5292"/>
                </a:solidFill>
                <a:ea typeface="Cambria" panose="02040503050406030204" pitchFamily="18" charset="0"/>
              </a:rPr>
              <a:t>DALLA LINEA AL CERCHIO</a:t>
            </a:r>
            <a:endParaRPr lang="it-IT" sz="3200" dirty="0">
              <a:solidFill>
                <a:srgbClr val="0D5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37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freccia&#10;&#10;Descrizione generata automaticamente">
            <a:extLst>
              <a:ext uri="{FF2B5EF4-FFF2-40B4-BE49-F238E27FC236}">
                <a16:creationId xmlns:a16="http://schemas.microsoft.com/office/drawing/2014/main" id="{6B3BA64B-A263-BF4B-A68B-7C6BB0FC2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11" y="1158657"/>
            <a:ext cx="5260932" cy="5260932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8453B5-B3C8-6E41-A43F-B36F0DE62AEC}"/>
              </a:ext>
            </a:extLst>
          </p:cNvPr>
          <p:cNvSpPr txBox="1"/>
          <p:nvPr/>
        </p:nvSpPr>
        <p:spPr>
          <a:xfrm>
            <a:off x="0" y="378574"/>
            <a:ext cx="12191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D5292"/>
                </a:solidFill>
                <a:ea typeface="Cambria" panose="02040503050406030204" pitchFamily="18" charset="0"/>
              </a:rPr>
              <a:t>DOVE SIAMO DIRETTI</a:t>
            </a:r>
            <a:endParaRPr lang="it-IT" sz="3200" dirty="0">
              <a:solidFill>
                <a:srgbClr val="0D52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101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178</Words>
  <Application>Microsoft Office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Paola Antenucci</dc:creator>
  <cp:lastModifiedBy>adepp</cp:lastModifiedBy>
  <cp:revision>30</cp:revision>
  <cp:lastPrinted>2021-10-20T10:29:04Z</cp:lastPrinted>
  <dcterms:created xsi:type="dcterms:W3CDTF">2021-10-19T15:14:50Z</dcterms:created>
  <dcterms:modified xsi:type="dcterms:W3CDTF">2021-10-21T09:44:55Z</dcterms:modified>
</cp:coreProperties>
</file>